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5" autoAdjust="0"/>
    <p:restoredTop sz="94660"/>
  </p:normalViewPr>
  <p:slideViewPr>
    <p:cSldViewPr>
      <p:cViewPr varScale="1">
        <p:scale>
          <a:sx n="60" d="100"/>
          <a:sy n="60" d="100"/>
        </p:scale>
        <p:origin x="3066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6796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4913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5697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24727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8218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3846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76576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6457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136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2494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567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8" name="Group 298">
            <a:extLst>
              <a:ext uri="{FF2B5EF4-FFF2-40B4-BE49-F238E27FC236}">
                <a16:creationId xmlns:a16="http://schemas.microsoft.com/office/drawing/2014/main" id="{74A010B3-2154-4437-9069-235F3EC537B9}"/>
              </a:ext>
            </a:extLst>
          </p:cNvPr>
          <p:cNvGrpSpPr>
            <a:grpSpLocks/>
          </p:cNvGrpSpPr>
          <p:nvPr/>
        </p:nvGrpSpPr>
        <p:grpSpPr bwMode="auto">
          <a:xfrm>
            <a:off x="930275" y="190500"/>
            <a:ext cx="7561263" cy="12331700"/>
            <a:chOff x="586" y="120"/>
            <a:chExt cx="4763" cy="7768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60C94942-DD26-46A2-8F37-38B493B2A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4429"/>
              <a:ext cx="1390" cy="2777"/>
            </a:xfrm>
            <a:custGeom>
              <a:avLst/>
              <a:gdLst>
                <a:gd name="T0" fmla="*/ 1134 w 1389"/>
                <a:gd name="T1" fmla="*/ 2721 h 2778"/>
                <a:gd name="T2" fmla="*/ 992 w 1389"/>
                <a:gd name="T3" fmla="*/ 2693 h 2778"/>
                <a:gd name="T4" fmla="*/ 822 w 1389"/>
                <a:gd name="T5" fmla="*/ 2608 h 2778"/>
                <a:gd name="T6" fmla="*/ 652 w 1389"/>
                <a:gd name="T7" fmla="*/ 2608 h 2778"/>
                <a:gd name="T8" fmla="*/ 510 w 1389"/>
                <a:gd name="T9" fmla="*/ 2523 h 2778"/>
                <a:gd name="T10" fmla="*/ 396 w 1389"/>
                <a:gd name="T11" fmla="*/ 2438 h 2778"/>
                <a:gd name="T12" fmla="*/ 311 w 1389"/>
                <a:gd name="T13" fmla="*/ 2325 h 2778"/>
                <a:gd name="T14" fmla="*/ 311 w 1389"/>
                <a:gd name="T15" fmla="*/ 2154 h 2778"/>
                <a:gd name="T16" fmla="*/ 255 w 1389"/>
                <a:gd name="T17" fmla="*/ 2013 h 2778"/>
                <a:gd name="T18" fmla="*/ 311 w 1389"/>
                <a:gd name="T19" fmla="*/ 1899 h 2778"/>
                <a:gd name="T20" fmla="*/ 198 w 1389"/>
                <a:gd name="T21" fmla="*/ 1673 h 2778"/>
                <a:gd name="T22" fmla="*/ 170 w 1389"/>
                <a:gd name="T23" fmla="*/ 1559 h 2778"/>
                <a:gd name="T24" fmla="*/ 56 w 1389"/>
                <a:gd name="T25" fmla="*/ 1474 h 2778"/>
                <a:gd name="T26" fmla="*/ 0 w 1389"/>
                <a:gd name="T27" fmla="*/ 1361 h 2778"/>
                <a:gd name="T28" fmla="*/ 198 w 1389"/>
                <a:gd name="T29" fmla="*/ 652 h 2778"/>
                <a:gd name="T30" fmla="*/ 283 w 1389"/>
                <a:gd name="T31" fmla="*/ 0 h 2778"/>
                <a:gd name="T32" fmla="*/ 340 w 1389"/>
                <a:gd name="T33" fmla="*/ 57 h 2778"/>
                <a:gd name="T34" fmla="*/ 425 w 1389"/>
                <a:gd name="T35" fmla="*/ 57 h 2778"/>
                <a:gd name="T36" fmla="*/ 623 w 1389"/>
                <a:gd name="T37" fmla="*/ 142 h 2778"/>
                <a:gd name="T38" fmla="*/ 652 w 1389"/>
                <a:gd name="T39" fmla="*/ 255 h 2778"/>
                <a:gd name="T40" fmla="*/ 765 w 1389"/>
                <a:gd name="T41" fmla="*/ 255 h 2778"/>
                <a:gd name="T42" fmla="*/ 737 w 1389"/>
                <a:gd name="T43" fmla="*/ 397 h 2778"/>
                <a:gd name="T44" fmla="*/ 935 w 1389"/>
                <a:gd name="T45" fmla="*/ 510 h 2778"/>
                <a:gd name="T46" fmla="*/ 907 w 1389"/>
                <a:gd name="T47" fmla="*/ 624 h 2778"/>
                <a:gd name="T48" fmla="*/ 963 w 1389"/>
                <a:gd name="T49" fmla="*/ 624 h 2778"/>
                <a:gd name="T50" fmla="*/ 1020 w 1389"/>
                <a:gd name="T51" fmla="*/ 680 h 2778"/>
                <a:gd name="T52" fmla="*/ 1077 w 1389"/>
                <a:gd name="T53" fmla="*/ 709 h 2778"/>
                <a:gd name="T54" fmla="*/ 1219 w 1389"/>
                <a:gd name="T55" fmla="*/ 879 h 2778"/>
                <a:gd name="T56" fmla="*/ 1219 w 1389"/>
                <a:gd name="T57" fmla="*/ 992 h 2778"/>
                <a:gd name="T58" fmla="*/ 1162 w 1389"/>
                <a:gd name="T59" fmla="*/ 1049 h 2778"/>
                <a:gd name="T60" fmla="*/ 1077 w 1389"/>
                <a:gd name="T61" fmla="*/ 1134 h 2778"/>
                <a:gd name="T62" fmla="*/ 1190 w 1389"/>
                <a:gd name="T63" fmla="*/ 1191 h 2778"/>
                <a:gd name="T64" fmla="*/ 1275 w 1389"/>
                <a:gd name="T65" fmla="*/ 1304 h 2778"/>
                <a:gd name="T66" fmla="*/ 1332 w 1389"/>
                <a:gd name="T67" fmla="*/ 1361 h 2778"/>
                <a:gd name="T68" fmla="*/ 1332 w 1389"/>
                <a:gd name="T69" fmla="*/ 1446 h 2778"/>
                <a:gd name="T70" fmla="*/ 1332 w 1389"/>
                <a:gd name="T71" fmla="*/ 1587 h 2778"/>
                <a:gd name="T72" fmla="*/ 1219 w 1389"/>
                <a:gd name="T73" fmla="*/ 1673 h 2778"/>
                <a:gd name="T74" fmla="*/ 1020 w 1389"/>
                <a:gd name="T75" fmla="*/ 1758 h 2778"/>
                <a:gd name="T76" fmla="*/ 935 w 1389"/>
                <a:gd name="T77" fmla="*/ 1758 h 2778"/>
                <a:gd name="T78" fmla="*/ 963 w 1389"/>
                <a:gd name="T79" fmla="*/ 1928 h 2778"/>
                <a:gd name="T80" fmla="*/ 1048 w 1389"/>
                <a:gd name="T81" fmla="*/ 2013 h 2778"/>
                <a:gd name="T82" fmla="*/ 1275 w 1389"/>
                <a:gd name="T83" fmla="*/ 2381 h 2778"/>
                <a:gd name="T84" fmla="*/ 1360 w 1389"/>
                <a:gd name="T85" fmla="*/ 2466 h 2778"/>
                <a:gd name="T86" fmla="*/ 1332 w 1389"/>
                <a:gd name="T87" fmla="*/ 2608 h 2778"/>
                <a:gd name="T88" fmla="*/ 1219 w 1389"/>
                <a:gd name="T89" fmla="*/ 2778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9" h="2778">
                  <a:moveTo>
                    <a:pt x="1219" y="2778"/>
                  </a:moveTo>
                  <a:lnTo>
                    <a:pt x="1134" y="2721"/>
                  </a:lnTo>
                  <a:lnTo>
                    <a:pt x="1048" y="2665"/>
                  </a:lnTo>
                  <a:lnTo>
                    <a:pt x="992" y="2693"/>
                  </a:lnTo>
                  <a:lnTo>
                    <a:pt x="822" y="2665"/>
                  </a:lnTo>
                  <a:lnTo>
                    <a:pt x="822" y="2608"/>
                  </a:lnTo>
                  <a:lnTo>
                    <a:pt x="793" y="2551"/>
                  </a:lnTo>
                  <a:lnTo>
                    <a:pt x="652" y="2608"/>
                  </a:lnTo>
                  <a:lnTo>
                    <a:pt x="623" y="2551"/>
                  </a:lnTo>
                  <a:lnTo>
                    <a:pt x="510" y="2523"/>
                  </a:lnTo>
                  <a:lnTo>
                    <a:pt x="510" y="2438"/>
                  </a:lnTo>
                  <a:lnTo>
                    <a:pt x="396" y="2438"/>
                  </a:lnTo>
                  <a:lnTo>
                    <a:pt x="311" y="2381"/>
                  </a:lnTo>
                  <a:lnTo>
                    <a:pt x="311" y="2325"/>
                  </a:lnTo>
                  <a:lnTo>
                    <a:pt x="283" y="2211"/>
                  </a:lnTo>
                  <a:lnTo>
                    <a:pt x="311" y="2154"/>
                  </a:lnTo>
                  <a:lnTo>
                    <a:pt x="311" y="2098"/>
                  </a:lnTo>
                  <a:lnTo>
                    <a:pt x="255" y="2013"/>
                  </a:lnTo>
                  <a:lnTo>
                    <a:pt x="255" y="1956"/>
                  </a:lnTo>
                  <a:lnTo>
                    <a:pt x="311" y="1899"/>
                  </a:lnTo>
                  <a:lnTo>
                    <a:pt x="311" y="1758"/>
                  </a:lnTo>
                  <a:lnTo>
                    <a:pt x="198" y="1673"/>
                  </a:lnTo>
                  <a:lnTo>
                    <a:pt x="226" y="1644"/>
                  </a:lnTo>
                  <a:lnTo>
                    <a:pt x="170" y="1559"/>
                  </a:lnTo>
                  <a:lnTo>
                    <a:pt x="141" y="1587"/>
                  </a:lnTo>
                  <a:lnTo>
                    <a:pt x="56" y="1474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85" y="1134"/>
                  </a:lnTo>
                  <a:lnTo>
                    <a:pt x="198" y="652"/>
                  </a:lnTo>
                  <a:lnTo>
                    <a:pt x="255" y="340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85"/>
                  </a:lnTo>
                  <a:lnTo>
                    <a:pt x="425" y="57"/>
                  </a:lnTo>
                  <a:lnTo>
                    <a:pt x="538" y="142"/>
                  </a:lnTo>
                  <a:lnTo>
                    <a:pt x="623" y="142"/>
                  </a:lnTo>
                  <a:lnTo>
                    <a:pt x="708" y="227"/>
                  </a:lnTo>
                  <a:lnTo>
                    <a:pt x="652" y="255"/>
                  </a:lnTo>
                  <a:lnTo>
                    <a:pt x="708" y="312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37" y="397"/>
                  </a:lnTo>
                  <a:lnTo>
                    <a:pt x="765" y="453"/>
                  </a:lnTo>
                  <a:lnTo>
                    <a:pt x="935" y="510"/>
                  </a:lnTo>
                  <a:lnTo>
                    <a:pt x="878" y="567"/>
                  </a:lnTo>
                  <a:lnTo>
                    <a:pt x="907" y="624"/>
                  </a:lnTo>
                  <a:lnTo>
                    <a:pt x="935" y="595"/>
                  </a:lnTo>
                  <a:lnTo>
                    <a:pt x="963" y="624"/>
                  </a:lnTo>
                  <a:lnTo>
                    <a:pt x="963" y="680"/>
                  </a:lnTo>
                  <a:lnTo>
                    <a:pt x="1020" y="680"/>
                  </a:lnTo>
                  <a:lnTo>
                    <a:pt x="1020" y="737"/>
                  </a:lnTo>
                  <a:lnTo>
                    <a:pt x="1077" y="709"/>
                  </a:lnTo>
                  <a:lnTo>
                    <a:pt x="1077" y="822"/>
                  </a:lnTo>
                  <a:lnTo>
                    <a:pt x="1219" y="879"/>
                  </a:lnTo>
                  <a:lnTo>
                    <a:pt x="1162" y="935"/>
                  </a:lnTo>
                  <a:lnTo>
                    <a:pt x="1219" y="992"/>
                  </a:lnTo>
                  <a:lnTo>
                    <a:pt x="1275" y="1020"/>
                  </a:lnTo>
                  <a:lnTo>
                    <a:pt x="1162" y="1049"/>
                  </a:lnTo>
                  <a:lnTo>
                    <a:pt x="1077" y="1049"/>
                  </a:lnTo>
                  <a:lnTo>
                    <a:pt x="1077" y="1134"/>
                  </a:lnTo>
                  <a:lnTo>
                    <a:pt x="1162" y="1162"/>
                  </a:lnTo>
                  <a:lnTo>
                    <a:pt x="1190" y="1191"/>
                  </a:lnTo>
                  <a:lnTo>
                    <a:pt x="1275" y="1219"/>
                  </a:lnTo>
                  <a:lnTo>
                    <a:pt x="1275" y="1304"/>
                  </a:lnTo>
                  <a:lnTo>
                    <a:pt x="1332" y="1276"/>
                  </a:lnTo>
                  <a:lnTo>
                    <a:pt x="1332" y="1361"/>
                  </a:lnTo>
                  <a:lnTo>
                    <a:pt x="1389" y="1446"/>
                  </a:lnTo>
                  <a:lnTo>
                    <a:pt x="1332" y="1446"/>
                  </a:lnTo>
                  <a:lnTo>
                    <a:pt x="1304" y="1559"/>
                  </a:lnTo>
                  <a:lnTo>
                    <a:pt x="1332" y="1587"/>
                  </a:lnTo>
                  <a:lnTo>
                    <a:pt x="1389" y="1673"/>
                  </a:lnTo>
                  <a:lnTo>
                    <a:pt x="1219" y="1673"/>
                  </a:lnTo>
                  <a:lnTo>
                    <a:pt x="1048" y="1701"/>
                  </a:lnTo>
                  <a:lnTo>
                    <a:pt x="1020" y="1758"/>
                  </a:lnTo>
                  <a:lnTo>
                    <a:pt x="963" y="1786"/>
                  </a:lnTo>
                  <a:lnTo>
                    <a:pt x="935" y="1758"/>
                  </a:lnTo>
                  <a:lnTo>
                    <a:pt x="907" y="1786"/>
                  </a:lnTo>
                  <a:lnTo>
                    <a:pt x="963" y="1928"/>
                  </a:lnTo>
                  <a:lnTo>
                    <a:pt x="1020" y="1899"/>
                  </a:lnTo>
                  <a:lnTo>
                    <a:pt x="1048" y="2013"/>
                  </a:lnTo>
                  <a:lnTo>
                    <a:pt x="1105" y="2041"/>
                  </a:lnTo>
                  <a:lnTo>
                    <a:pt x="1275" y="2381"/>
                  </a:lnTo>
                  <a:lnTo>
                    <a:pt x="1332" y="2381"/>
                  </a:lnTo>
                  <a:lnTo>
                    <a:pt x="1360" y="2466"/>
                  </a:lnTo>
                  <a:lnTo>
                    <a:pt x="1304" y="2551"/>
                  </a:lnTo>
                  <a:lnTo>
                    <a:pt x="1332" y="2608"/>
                  </a:lnTo>
                  <a:lnTo>
                    <a:pt x="1275" y="2665"/>
                  </a:lnTo>
                  <a:lnTo>
                    <a:pt x="1219" y="27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DE7790E6-45F9-4396-93B0-DC84068C9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182"/>
              <a:ext cx="1786" cy="1984"/>
            </a:xfrm>
            <a:custGeom>
              <a:avLst/>
              <a:gdLst>
                <a:gd name="T0" fmla="*/ 822 w 1786"/>
                <a:gd name="T1" fmla="*/ 1984 h 1984"/>
                <a:gd name="T2" fmla="*/ 765 w 1786"/>
                <a:gd name="T3" fmla="*/ 1927 h 1984"/>
                <a:gd name="T4" fmla="*/ 737 w 1786"/>
                <a:gd name="T5" fmla="*/ 1842 h 1984"/>
                <a:gd name="T6" fmla="*/ 680 w 1786"/>
                <a:gd name="T7" fmla="*/ 1814 h 1984"/>
                <a:gd name="T8" fmla="*/ 567 w 1786"/>
                <a:gd name="T9" fmla="*/ 1700 h 1984"/>
                <a:gd name="T10" fmla="*/ 595 w 1786"/>
                <a:gd name="T11" fmla="*/ 1559 h 1984"/>
                <a:gd name="T12" fmla="*/ 510 w 1786"/>
                <a:gd name="T13" fmla="*/ 1559 h 1984"/>
                <a:gd name="T14" fmla="*/ 510 w 1786"/>
                <a:gd name="T15" fmla="*/ 1474 h 1984"/>
                <a:gd name="T16" fmla="*/ 340 w 1786"/>
                <a:gd name="T17" fmla="*/ 1389 h 1984"/>
                <a:gd name="T18" fmla="*/ 198 w 1786"/>
                <a:gd name="T19" fmla="*/ 1332 h 1984"/>
                <a:gd name="T20" fmla="*/ 142 w 1786"/>
                <a:gd name="T21" fmla="*/ 1247 h 1984"/>
                <a:gd name="T22" fmla="*/ 113 w 1786"/>
                <a:gd name="T23" fmla="*/ 935 h 1984"/>
                <a:gd name="T24" fmla="*/ 0 w 1786"/>
                <a:gd name="T25" fmla="*/ 368 h 1984"/>
                <a:gd name="T26" fmla="*/ 0 w 1786"/>
                <a:gd name="T27" fmla="*/ 283 h 1984"/>
                <a:gd name="T28" fmla="*/ 85 w 1786"/>
                <a:gd name="T29" fmla="*/ 56 h 1984"/>
                <a:gd name="T30" fmla="*/ 227 w 1786"/>
                <a:gd name="T31" fmla="*/ 141 h 1984"/>
                <a:gd name="T32" fmla="*/ 397 w 1786"/>
                <a:gd name="T33" fmla="*/ 85 h 1984"/>
                <a:gd name="T34" fmla="*/ 539 w 1786"/>
                <a:gd name="T35" fmla="*/ 85 h 1984"/>
                <a:gd name="T36" fmla="*/ 624 w 1786"/>
                <a:gd name="T37" fmla="*/ 0 h 1984"/>
                <a:gd name="T38" fmla="*/ 709 w 1786"/>
                <a:gd name="T39" fmla="*/ 85 h 1984"/>
                <a:gd name="T40" fmla="*/ 907 w 1786"/>
                <a:gd name="T41" fmla="*/ 170 h 1984"/>
                <a:gd name="T42" fmla="*/ 964 w 1786"/>
                <a:gd name="T43" fmla="*/ 141 h 1984"/>
                <a:gd name="T44" fmla="*/ 1021 w 1786"/>
                <a:gd name="T45" fmla="*/ 141 h 1984"/>
                <a:gd name="T46" fmla="*/ 1049 w 1786"/>
                <a:gd name="T47" fmla="*/ 255 h 1984"/>
                <a:gd name="T48" fmla="*/ 1049 w 1786"/>
                <a:gd name="T49" fmla="*/ 311 h 1984"/>
                <a:gd name="T50" fmla="*/ 1134 w 1786"/>
                <a:gd name="T51" fmla="*/ 198 h 1984"/>
                <a:gd name="T52" fmla="*/ 1304 w 1786"/>
                <a:gd name="T53" fmla="*/ 141 h 1984"/>
                <a:gd name="T54" fmla="*/ 1361 w 1786"/>
                <a:gd name="T55" fmla="*/ 170 h 1984"/>
                <a:gd name="T56" fmla="*/ 1474 w 1786"/>
                <a:gd name="T57" fmla="*/ 198 h 1984"/>
                <a:gd name="T58" fmla="*/ 1644 w 1786"/>
                <a:gd name="T59" fmla="*/ 311 h 1984"/>
                <a:gd name="T60" fmla="*/ 1786 w 1786"/>
                <a:gd name="T61" fmla="*/ 538 h 1984"/>
                <a:gd name="T62" fmla="*/ 1758 w 1786"/>
                <a:gd name="T63" fmla="*/ 623 h 1984"/>
                <a:gd name="T64" fmla="*/ 1502 w 1786"/>
                <a:gd name="T65" fmla="*/ 765 h 1984"/>
                <a:gd name="T66" fmla="*/ 1276 w 1786"/>
                <a:gd name="T67" fmla="*/ 793 h 1984"/>
                <a:gd name="T68" fmla="*/ 1162 w 1786"/>
                <a:gd name="T69" fmla="*/ 850 h 1984"/>
                <a:gd name="T70" fmla="*/ 1077 w 1786"/>
                <a:gd name="T71" fmla="*/ 850 h 1984"/>
                <a:gd name="T72" fmla="*/ 1021 w 1786"/>
                <a:gd name="T73" fmla="*/ 1020 h 1984"/>
                <a:gd name="T74" fmla="*/ 936 w 1786"/>
                <a:gd name="T75" fmla="*/ 963 h 1984"/>
                <a:gd name="T76" fmla="*/ 879 w 1786"/>
                <a:gd name="T77" fmla="*/ 1048 h 1984"/>
                <a:gd name="T78" fmla="*/ 936 w 1786"/>
                <a:gd name="T79" fmla="*/ 1133 h 1984"/>
                <a:gd name="T80" fmla="*/ 907 w 1786"/>
                <a:gd name="T81" fmla="*/ 1190 h 1984"/>
                <a:gd name="T82" fmla="*/ 822 w 1786"/>
                <a:gd name="T83" fmla="*/ 1360 h 1984"/>
                <a:gd name="T84" fmla="*/ 737 w 1786"/>
                <a:gd name="T85" fmla="*/ 1502 h 1984"/>
                <a:gd name="T86" fmla="*/ 822 w 1786"/>
                <a:gd name="T87" fmla="*/ 1672 h 1984"/>
                <a:gd name="T88" fmla="*/ 879 w 1786"/>
                <a:gd name="T89" fmla="*/ 1757 h 1984"/>
                <a:gd name="T90" fmla="*/ 850 w 1786"/>
                <a:gd name="T91" fmla="*/ 1786 h 1984"/>
                <a:gd name="T92" fmla="*/ 879 w 1786"/>
                <a:gd name="T93" fmla="*/ 195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86" h="1984">
                  <a:moveTo>
                    <a:pt x="879" y="1956"/>
                  </a:moveTo>
                  <a:lnTo>
                    <a:pt x="822" y="1984"/>
                  </a:lnTo>
                  <a:lnTo>
                    <a:pt x="822" y="1927"/>
                  </a:lnTo>
                  <a:lnTo>
                    <a:pt x="765" y="1927"/>
                  </a:lnTo>
                  <a:lnTo>
                    <a:pt x="765" y="1871"/>
                  </a:lnTo>
                  <a:lnTo>
                    <a:pt x="737" y="1842"/>
                  </a:lnTo>
                  <a:lnTo>
                    <a:pt x="709" y="1871"/>
                  </a:lnTo>
                  <a:lnTo>
                    <a:pt x="680" y="1814"/>
                  </a:lnTo>
                  <a:lnTo>
                    <a:pt x="737" y="1757"/>
                  </a:lnTo>
                  <a:lnTo>
                    <a:pt x="567" y="1700"/>
                  </a:lnTo>
                  <a:lnTo>
                    <a:pt x="539" y="1644"/>
                  </a:lnTo>
                  <a:lnTo>
                    <a:pt x="595" y="1559"/>
                  </a:lnTo>
                  <a:lnTo>
                    <a:pt x="567" y="1502"/>
                  </a:lnTo>
                  <a:lnTo>
                    <a:pt x="510" y="1559"/>
                  </a:lnTo>
                  <a:lnTo>
                    <a:pt x="454" y="1502"/>
                  </a:lnTo>
                  <a:lnTo>
                    <a:pt x="510" y="1474"/>
                  </a:lnTo>
                  <a:lnTo>
                    <a:pt x="425" y="1389"/>
                  </a:lnTo>
                  <a:lnTo>
                    <a:pt x="340" y="1389"/>
                  </a:lnTo>
                  <a:lnTo>
                    <a:pt x="227" y="1304"/>
                  </a:lnTo>
                  <a:lnTo>
                    <a:pt x="198" y="1332"/>
                  </a:lnTo>
                  <a:lnTo>
                    <a:pt x="142" y="1304"/>
                  </a:lnTo>
                  <a:lnTo>
                    <a:pt x="142" y="1247"/>
                  </a:lnTo>
                  <a:lnTo>
                    <a:pt x="85" y="1247"/>
                  </a:lnTo>
                  <a:lnTo>
                    <a:pt x="113" y="935"/>
                  </a:lnTo>
                  <a:lnTo>
                    <a:pt x="85" y="652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83"/>
                  </a:lnTo>
                  <a:lnTo>
                    <a:pt x="85" y="255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227" y="141"/>
                  </a:lnTo>
                  <a:lnTo>
                    <a:pt x="340" y="56"/>
                  </a:lnTo>
                  <a:lnTo>
                    <a:pt x="397" y="85"/>
                  </a:lnTo>
                  <a:lnTo>
                    <a:pt x="482" y="56"/>
                  </a:lnTo>
                  <a:lnTo>
                    <a:pt x="539" y="85"/>
                  </a:lnTo>
                  <a:lnTo>
                    <a:pt x="595" y="56"/>
                  </a:lnTo>
                  <a:lnTo>
                    <a:pt x="624" y="0"/>
                  </a:lnTo>
                  <a:lnTo>
                    <a:pt x="709" y="0"/>
                  </a:lnTo>
                  <a:lnTo>
                    <a:pt x="709" y="85"/>
                  </a:lnTo>
                  <a:lnTo>
                    <a:pt x="794" y="141"/>
                  </a:lnTo>
                  <a:lnTo>
                    <a:pt x="907" y="170"/>
                  </a:lnTo>
                  <a:lnTo>
                    <a:pt x="907" y="113"/>
                  </a:lnTo>
                  <a:lnTo>
                    <a:pt x="964" y="141"/>
                  </a:lnTo>
                  <a:lnTo>
                    <a:pt x="992" y="113"/>
                  </a:lnTo>
                  <a:lnTo>
                    <a:pt x="1021" y="141"/>
                  </a:lnTo>
                  <a:lnTo>
                    <a:pt x="1021" y="226"/>
                  </a:lnTo>
                  <a:lnTo>
                    <a:pt x="1049" y="255"/>
                  </a:lnTo>
                  <a:lnTo>
                    <a:pt x="1021" y="283"/>
                  </a:lnTo>
                  <a:lnTo>
                    <a:pt x="1049" y="311"/>
                  </a:lnTo>
                  <a:lnTo>
                    <a:pt x="1162" y="255"/>
                  </a:lnTo>
                  <a:lnTo>
                    <a:pt x="1134" y="198"/>
                  </a:lnTo>
                  <a:lnTo>
                    <a:pt x="1247" y="113"/>
                  </a:lnTo>
                  <a:lnTo>
                    <a:pt x="1304" y="141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46" y="170"/>
                  </a:lnTo>
                  <a:lnTo>
                    <a:pt x="1474" y="198"/>
                  </a:lnTo>
                  <a:lnTo>
                    <a:pt x="1559" y="170"/>
                  </a:lnTo>
                  <a:lnTo>
                    <a:pt x="1644" y="311"/>
                  </a:lnTo>
                  <a:lnTo>
                    <a:pt x="1729" y="425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758" y="623"/>
                  </a:lnTo>
                  <a:lnTo>
                    <a:pt x="1701" y="652"/>
                  </a:lnTo>
                  <a:lnTo>
                    <a:pt x="1502" y="765"/>
                  </a:lnTo>
                  <a:lnTo>
                    <a:pt x="1417" y="708"/>
                  </a:lnTo>
                  <a:lnTo>
                    <a:pt x="1276" y="793"/>
                  </a:lnTo>
                  <a:lnTo>
                    <a:pt x="1191" y="793"/>
                  </a:lnTo>
                  <a:lnTo>
                    <a:pt x="1162" y="850"/>
                  </a:lnTo>
                  <a:lnTo>
                    <a:pt x="1162" y="907"/>
                  </a:lnTo>
                  <a:lnTo>
                    <a:pt x="1077" y="850"/>
                  </a:lnTo>
                  <a:lnTo>
                    <a:pt x="1021" y="878"/>
                  </a:lnTo>
                  <a:lnTo>
                    <a:pt x="1021" y="1020"/>
                  </a:lnTo>
                  <a:lnTo>
                    <a:pt x="964" y="1020"/>
                  </a:lnTo>
                  <a:lnTo>
                    <a:pt x="936" y="963"/>
                  </a:lnTo>
                  <a:lnTo>
                    <a:pt x="850" y="1020"/>
                  </a:lnTo>
                  <a:lnTo>
                    <a:pt x="879" y="1048"/>
                  </a:lnTo>
                  <a:lnTo>
                    <a:pt x="907" y="1048"/>
                  </a:lnTo>
                  <a:lnTo>
                    <a:pt x="936" y="1133"/>
                  </a:lnTo>
                  <a:lnTo>
                    <a:pt x="879" y="1133"/>
                  </a:lnTo>
                  <a:lnTo>
                    <a:pt x="907" y="1190"/>
                  </a:lnTo>
                  <a:lnTo>
                    <a:pt x="850" y="1190"/>
                  </a:lnTo>
                  <a:lnTo>
                    <a:pt x="822" y="1360"/>
                  </a:lnTo>
                  <a:lnTo>
                    <a:pt x="765" y="1360"/>
                  </a:lnTo>
                  <a:lnTo>
                    <a:pt x="737" y="1502"/>
                  </a:lnTo>
                  <a:lnTo>
                    <a:pt x="794" y="1530"/>
                  </a:lnTo>
                  <a:lnTo>
                    <a:pt x="822" y="1672"/>
                  </a:lnTo>
                  <a:lnTo>
                    <a:pt x="850" y="1672"/>
                  </a:lnTo>
                  <a:lnTo>
                    <a:pt x="879" y="1757"/>
                  </a:lnTo>
                  <a:lnTo>
                    <a:pt x="907" y="1786"/>
                  </a:lnTo>
                  <a:lnTo>
                    <a:pt x="850" y="1786"/>
                  </a:lnTo>
                  <a:lnTo>
                    <a:pt x="936" y="1899"/>
                  </a:lnTo>
                  <a:lnTo>
                    <a:pt x="879" y="19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8FE3E57E-DBEE-4DA6-96CD-2EDDAFE3A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3805"/>
              <a:ext cx="1871" cy="1758"/>
            </a:xfrm>
            <a:custGeom>
              <a:avLst/>
              <a:gdLst>
                <a:gd name="T0" fmla="*/ 284 w 1871"/>
                <a:gd name="T1" fmla="*/ 1616 h 1758"/>
                <a:gd name="T2" fmla="*/ 284 w 1871"/>
                <a:gd name="T3" fmla="*/ 1503 h 1758"/>
                <a:gd name="T4" fmla="*/ 142 w 1871"/>
                <a:gd name="T5" fmla="*/ 1333 h 1758"/>
                <a:gd name="T6" fmla="*/ 113 w 1871"/>
                <a:gd name="T7" fmla="*/ 1163 h 1758"/>
                <a:gd name="T8" fmla="*/ 113 w 1871"/>
                <a:gd name="T9" fmla="*/ 1106 h 1758"/>
                <a:gd name="T10" fmla="*/ 85 w 1871"/>
                <a:gd name="T11" fmla="*/ 1049 h 1758"/>
                <a:gd name="T12" fmla="*/ 0 w 1871"/>
                <a:gd name="T13" fmla="*/ 879 h 1758"/>
                <a:gd name="T14" fmla="*/ 85 w 1871"/>
                <a:gd name="T15" fmla="*/ 737 h 1758"/>
                <a:gd name="T16" fmla="*/ 170 w 1871"/>
                <a:gd name="T17" fmla="*/ 567 h 1758"/>
                <a:gd name="T18" fmla="*/ 199 w 1871"/>
                <a:gd name="T19" fmla="*/ 510 h 1758"/>
                <a:gd name="T20" fmla="*/ 142 w 1871"/>
                <a:gd name="T21" fmla="*/ 425 h 1758"/>
                <a:gd name="T22" fmla="*/ 199 w 1871"/>
                <a:gd name="T23" fmla="*/ 340 h 1758"/>
                <a:gd name="T24" fmla="*/ 284 w 1871"/>
                <a:gd name="T25" fmla="*/ 397 h 1758"/>
                <a:gd name="T26" fmla="*/ 340 w 1871"/>
                <a:gd name="T27" fmla="*/ 227 h 1758"/>
                <a:gd name="T28" fmla="*/ 425 w 1871"/>
                <a:gd name="T29" fmla="*/ 227 h 1758"/>
                <a:gd name="T30" fmla="*/ 539 w 1871"/>
                <a:gd name="T31" fmla="*/ 170 h 1758"/>
                <a:gd name="T32" fmla="*/ 765 w 1871"/>
                <a:gd name="T33" fmla="*/ 142 h 1758"/>
                <a:gd name="T34" fmla="*/ 992 w 1871"/>
                <a:gd name="T35" fmla="*/ 142 h 1758"/>
                <a:gd name="T36" fmla="*/ 907 w 1871"/>
                <a:gd name="T37" fmla="*/ 369 h 1758"/>
                <a:gd name="T38" fmla="*/ 879 w 1871"/>
                <a:gd name="T39" fmla="*/ 624 h 1758"/>
                <a:gd name="T40" fmla="*/ 992 w 1871"/>
                <a:gd name="T41" fmla="*/ 737 h 1758"/>
                <a:gd name="T42" fmla="*/ 992 w 1871"/>
                <a:gd name="T43" fmla="*/ 851 h 1758"/>
                <a:gd name="T44" fmla="*/ 1106 w 1871"/>
                <a:gd name="T45" fmla="*/ 879 h 1758"/>
                <a:gd name="T46" fmla="*/ 1162 w 1871"/>
                <a:gd name="T47" fmla="*/ 709 h 1758"/>
                <a:gd name="T48" fmla="*/ 1276 w 1871"/>
                <a:gd name="T49" fmla="*/ 766 h 1758"/>
                <a:gd name="T50" fmla="*/ 1361 w 1871"/>
                <a:gd name="T51" fmla="*/ 681 h 1758"/>
                <a:gd name="T52" fmla="*/ 1503 w 1871"/>
                <a:gd name="T53" fmla="*/ 737 h 1758"/>
                <a:gd name="T54" fmla="*/ 1673 w 1871"/>
                <a:gd name="T55" fmla="*/ 737 h 1758"/>
                <a:gd name="T56" fmla="*/ 1758 w 1871"/>
                <a:gd name="T57" fmla="*/ 709 h 1758"/>
                <a:gd name="T58" fmla="*/ 1814 w 1871"/>
                <a:gd name="T59" fmla="*/ 766 h 1758"/>
                <a:gd name="T60" fmla="*/ 1814 w 1871"/>
                <a:gd name="T61" fmla="*/ 851 h 1758"/>
                <a:gd name="T62" fmla="*/ 1843 w 1871"/>
                <a:gd name="T63" fmla="*/ 992 h 1758"/>
                <a:gd name="T64" fmla="*/ 1786 w 1871"/>
                <a:gd name="T65" fmla="*/ 1077 h 1758"/>
                <a:gd name="T66" fmla="*/ 1814 w 1871"/>
                <a:gd name="T67" fmla="*/ 1191 h 1758"/>
                <a:gd name="T68" fmla="*/ 1588 w 1871"/>
                <a:gd name="T69" fmla="*/ 1134 h 1758"/>
                <a:gd name="T70" fmla="*/ 1503 w 1871"/>
                <a:gd name="T71" fmla="*/ 1106 h 1758"/>
                <a:gd name="T72" fmla="*/ 1276 w 1871"/>
                <a:gd name="T73" fmla="*/ 1219 h 1758"/>
                <a:gd name="T74" fmla="*/ 1191 w 1871"/>
                <a:gd name="T75" fmla="*/ 1163 h 1758"/>
                <a:gd name="T76" fmla="*/ 1134 w 1871"/>
                <a:gd name="T77" fmla="*/ 1248 h 1758"/>
                <a:gd name="T78" fmla="*/ 1219 w 1871"/>
                <a:gd name="T79" fmla="*/ 1333 h 1758"/>
                <a:gd name="T80" fmla="*/ 1021 w 1871"/>
                <a:gd name="T81" fmla="*/ 1418 h 1758"/>
                <a:gd name="T82" fmla="*/ 1021 w 1871"/>
                <a:gd name="T83" fmla="*/ 1503 h 1758"/>
                <a:gd name="T84" fmla="*/ 992 w 1871"/>
                <a:gd name="T85" fmla="*/ 1559 h 1758"/>
                <a:gd name="T86" fmla="*/ 936 w 1871"/>
                <a:gd name="T87" fmla="*/ 1559 h 1758"/>
                <a:gd name="T88" fmla="*/ 879 w 1871"/>
                <a:gd name="T89" fmla="*/ 1758 h 1758"/>
                <a:gd name="T90" fmla="*/ 822 w 1871"/>
                <a:gd name="T91" fmla="*/ 1531 h 1758"/>
                <a:gd name="T92" fmla="*/ 652 w 1871"/>
                <a:gd name="T93" fmla="*/ 1588 h 1758"/>
                <a:gd name="T94" fmla="*/ 539 w 1871"/>
                <a:gd name="T95" fmla="*/ 1588 h 1758"/>
                <a:gd name="T96" fmla="*/ 510 w 1871"/>
                <a:gd name="T97" fmla="*/ 1644 h 1758"/>
                <a:gd name="T98" fmla="*/ 397 w 1871"/>
                <a:gd name="T99" fmla="*/ 1616 h 1758"/>
                <a:gd name="T100" fmla="*/ 369 w 1871"/>
                <a:gd name="T101" fmla="*/ 1701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1" h="1758">
                  <a:moveTo>
                    <a:pt x="340" y="1644"/>
                  </a:moveTo>
                  <a:lnTo>
                    <a:pt x="284" y="1616"/>
                  </a:lnTo>
                  <a:lnTo>
                    <a:pt x="227" y="1559"/>
                  </a:lnTo>
                  <a:lnTo>
                    <a:pt x="284" y="1503"/>
                  </a:lnTo>
                  <a:lnTo>
                    <a:pt x="142" y="1446"/>
                  </a:lnTo>
                  <a:lnTo>
                    <a:pt x="142" y="1333"/>
                  </a:lnTo>
                  <a:lnTo>
                    <a:pt x="199" y="1276"/>
                  </a:lnTo>
                  <a:lnTo>
                    <a:pt x="113" y="1163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113" y="1049"/>
                  </a:lnTo>
                  <a:lnTo>
                    <a:pt x="85" y="1049"/>
                  </a:lnTo>
                  <a:lnTo>
                    <a:pt x="57" y="907"/>
                  </a:lnTo>
                  <a:lnTo>
                    <a:pt x="0" y="879"/>
                  </a:lnTo>
                  <a:lnTo>
                    <a:pt x="28" y="737"/>
                  </a:lnTo>
                  <a:lnTo>
                    <a:pt x="85" y="73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42" y="510"/>
                  </a:lnTo>
                  <a:lnTo>
                    <a:pt x="199" y="510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113" y="397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55"/>
                  </a:lnTo>
                  <a:lnTo>
                    <a:pt x="340" y="227"/>
                  </a:lnTo>
                  <a:lnTo>
                    <a:pt x="425" y="284"/>
                  </a:lnTo>
                  <a:lnTo>
                    <a:pt x="425" y="227"/>
                  </a:lnTo>
                  <a:lnTo>
                    <a:pt x="454" y="170"/>
                  </a:lnTo>
                  <a:lnTo>
                    <a:pt x="539" y="170"/>
                  </a:lnTo>
                  <a:lnTo>
                    <a:pt x="680" y="85"/>
                  </a:lnTo>
                  <a:lnTo>
                    <a:pt x="765" y="142"/>
                  </a:lnTo>
                  <a:lnTo>
                    <a:pt x="1021" y="0"/>
                  </a:lnTo>
                  <a:lnTo>
                    <a:pt x="992" y="142"/>
                  </a:lnTo>
                  <a:lnTo>
                    <a:pt x="964" y="312"/>
                  </a:lnTo>
                  <a:lnTo>
                    <a:pt x="907" y="36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24"/>
                  </a:lnTo>
                  <a:lnTo>
                    <a:pt x="992" y="737"/>
                  </a:lnTo>
                  <a:lnTo>
                    <a:pt x="964" y="766"/>
                  </a:lnTo>
                  <a:lnTo>
                    <a:pt x="992" y="851"/>
                  </a:lnTo>
                  <a:lnTo>
                    <a:pt x="1077" y="822"/>
                  </a:lnTo>
                  <a:lnTo>
                    <a:pt x="1106" y="879"/>
                  </a:lnTo>
                  <a:lnTo>
                    <a:pt x="1162" y="794"/>
                  </a:lnTo>
                  <a:lnTo>
                    <a:pt x="1162" y="709"/>
                  </a:lnTo>
                  <a:lnTo>
                    <a:pt x="1247" y="709"/>
                  </a:lnTo>
                  <a:lnTo>
                    <a:pt x="1276" y="766"/>
                  </a:lnTo>
                  <a:lnTo>
                    <a:pt x="1304" y="766"/>
                  </a:lnTo>
                  <a:lnTo>
                    <a:pt x="1361" y="681"/>
                  </a:lnTo>
                  <a:lnTo>
                    <a:pt x="1474" y="766"/>
                  </a:lnTo>
                  <a:lnTo>
                    <a:pt x="1503" y="737"/>
                  </a:lnTo>
                  <a:lnTo>
                    <a:pt x="1559" y="709"/>
                  </a:lnTo>
                  <a:lnTo>
                    <a:pt x="1673" y="737"/>
                  </a:lnTo>
                  <a:lnTo>
                    <a:pt x="1701" y="681"/>
                  </a:lnTo>
                  <a:lnTo>
                    <a:pt x="1758" y="709"/>
                  </a:lnTo>
                  <a:lnTo>
                    <a:pt x="1814" y="709"/>
                  </a:lnTo>
                  <a:lnTo>
                    <a:pt x="1814" y="766"/>
                  </a:lnTo>
                  <a:lnTo>
                    <a:pt x="1843" y="794"/>
                  </a:lnTo>
                  <a:lnTo>
                    <a:pt x="1814" y="851"/>
                  </a:lnTo>
                  <a:lnTo>
                    <a:pt x="1871" y="907"/>
                  </a:lnTo>
                  <a:lnTo>
                    <a:pt x="1843" y="992"/>
                  </a:lnTo>
                  <a:lnTo>
                    <a:pt x="1786" y="1021"/>
                  </a:lnTo>
                  <a:lnTo>
                    <a:pt x="1786" y="1077"/>
                  </a:lnTo>
                  <a:lnTo>
                    <a:pt x="1758" y="1134"/>
                  </a:lnTo>
                  <a:lnTo>
                    <a:pt x="1814" y="1191"/>
                  </a:lnTo>
                  <a:lnTo>
                    <a:pt x="1701" y="1248"/>
                  </a:lnTo>
                  <a:lnTo>
                    <a:pt x="1588" y="1134"/>
                  </a:lnTo>
                  <a:lnTo>
                    <a:pt x="1559" y="1134"/>
                  </a:lnTo>
                  <a:lnTo>
                    <a:pt x="1503" y="1106"/>
                  </a:lnTo>
                  <a:lnTo>
                    <a:pt x="1304" y="1163"/>
                  </a:lnTo>
                  <a:lnTo>
                    <a:pt x="1276" y="1219"/>
                  </a:lnTo>
                  <a:lnTo>
                    <a:pt x="1247" y="1163"/>
                  </a:lnTo>
                  <a:lnTo>
                    <a:pt x="1191" y="1163"/>
                  </a:lnTo>
                  <a:lnTo>
                    <a:pt x="1191" y="1191"/>
                  </a:lnTo>
                  <a:lnTo>
                    <a:pt x="1134" y="1248"/>
                  </a:lnTo>
                  <a:lnTo>
                    <a:pt x="1191" y="1248"/>
                  </a:lnTo>
                  <a:lnTo>
                    <a:pt x="1219" y="1333"/>
                  </a:lnTo>
                  <a:lnTo>
                    <a:pt x="1134" y="1333"/>
                  </a:lnTo>
                  <a:lnTo>
                    <a:pt x="1021" y="1418"/>
                  </a:lnTo>
                  <a:lnTo>
                    <a:pt x="1049" y="1474"/>
                  </a:lnTo>
                  <a:lnTo>
                    <a:pt x="1021" y="1503"/>
                  </a:lnTo>
                  <a:lnTo>
                    <a:pt x="1021" y="1588"/>
                  </a:lnTo>
                  <a:lnTo>
                    <a:pt x="992" y="1559"/>
                  </a:lnTo>
                  <a:lnTo>
                    <a:pt x="964" y="1588"/>
                  </a:lnTo>
                  <a:lnTo>
                    <a:pt x="936" y="1559"/>
                  </a:lnTo>
                  <a:lnTo>
                    <a:pt x="936" y="1644"/>
                  </a:lnTo>
                  <a:lnTo>
                    <a:pt x="879" y="1758"/>
                  </a:lnTo>
                  <a:lnTo>
                    <a:pt x="851" y="1730"/>
                  </a:lnTo>
                  <a:lnTo>
                    <a:pt x="822" y="1531"/>
                  </a:lnTo>
                  <a:lnTo>
                    <a:pt x="765" y="1531"/>
                  </a:lnTo>
                  <a:lnTo>
                    <a:pt x="652" y="1588"/>
                  </a:lnTo>
                  <a:lnTo>
                    <a:pt x="567" y="1559"/>
                  </a:lnTo>
                  <a:lnTo>
                    <a:pt x="539" y="1588"/>
                  </a:lnTo>
                  <a:lnTo>
                    <a:pt x="595" y="1644"/>
                  </a:lnTo>
                  <a:lnTo>
                    <a:pt x="510" y="1644"/>
                  </a:lnTo>
                  <a:lnTo>
                    <a:pt x="482" y="1588"/>
                  </a:lnTo>
                  <a:lnTo>
                    <a:pt x="397" y="1616"/>
                  </a:lnTo>
                  <a:lnTo>
                    <a:pt x="397" y="1673"/>
                  </a:lnTo>
                  <a:lnTo>
                    <a:pt x="369" y="1701"/>
                  </a:lnTo>
                  <a:lnTo>
                    <a:pt x="340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F2002232-3673-4E46-802B-FCAF6D0C7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2529"/>
              <a:ext cx="1502" cy="2155"/>
            </a:xfrm>
            <a:custGeom>
              <a:avLst/>
              <a:gdLst>
                <a:gd name="T0" fmla="*/ 963 w 1502"/>
                <a:gd name="T1" fmla="*/ 2042 h 2155"/>
                <a:gd name="T2" fmla="*/ 907 w 1502"/>
                <a:gd name="T3" fmla="*/ 1985 h 2155"/>
                <a:gd name="T4" fmla="*/ 822 w 1502"/>
                <a:gd name="T5" fmla="*/ 2013 h 2155"/>
                <a:gd name="T6" fmla="*/ 652 w 1502"/>
                <a:gd name="T7" fmla="*/ 2013 h 2155"/>
                <a:gd name="T8" fmla="*/ 510 w 1502"/>
                <a:gd name="T9" fmla="*/ 1957 h 2155"/>
                <a:gd name="T10" fmla="*/ 425 w 1502"/>
                <a:gd name="T11" fmla="*/ 2042 h 2155"/>
                <a:gd name="T12" fmla="*/ 311 w 1502"/>
                <a:gd name="T13" fmla="*/ 1985 h 2155"/>
                <a:gd name="T14" fmla="*/ 255 w 1502"/>
                <a:gd name="T15" fmla="*/ 2155 h 2155"/>
                <a:gd name="T16" fmla="*/ 141 w 1502"/>
                <a:gd name="T17" fmla="*/ 2127 h 2155"/>
                <a:gd name="T18" fmla="*/ 141 w 1502"/>
                <a:gd name="T19" fmla="*/ 2013 h 2155"/>
                <a:gd name="T20" fmla="*/ 28 w 1502"/>
                <a:gd name="T21" fmla="*/ 1900 h 2155"/>
                <a:gd name="T22" fmla="*/ 56 w 1502"/>
                <a:gd name="T23" fmla="*/ 1645 h 2155"/>
                <a:gd name="T24" fmla="*/ 170 w 1502"/>
                <a:gd name="T25" fmla="*/ 1276 h 2155"/>
                <a:gd name="T26" fmla="*/ 198 w 1502"/>
                <a:gd name="T27" fmla="*/ 1191 h 2155"/>
                <a:gd name="T28" fmla="*/ 56 w 1502"/>
                <a:gd name="T29" fmla="*/ 964 h 2155"/>
                <a:gd name="T30" fmla="*/ 170 w 1502"/>
                <a:gd name="T31" fmla="*/ 879 h 2155"/>
                <a:gd name="T32" fmla="*/ 283 w 1502"/>
                <a:gd name="T33" fmla="*/ 653 h 2155"/>
                <a:gd name="T34" fmla="*/ 283 w 1502"/>
                <a:gd name="T35" fmla="*/ 539 h 2155"/>
                <a:gd name="T36" fmla="*/ 396 w 1502"/>
                <a:gd name="T37" fmla="*/ 511 h 2155"/>
                <a:gd name="T38" fmla="*/ 481 w 1502"/>
                <a:gd name="T39" fmla="*/ 539 h 2155"/>
                <a:gd name="T40" fmla="*/ 595 w 1502"/>
                <a:gd name="T41" fmla="*/ 482 h 2155"/>
                <a:gd name="T42" fmla="*/ 623 w 1502"/>
                <a:gd name="T43" fmla="*/ 284 h 2155"/>
                <a:gd name="T44" fmla="*/ 765 w 1502"/>
                <a:gd name="T45" fmla="*/ 171 h 2155"/>
                <a:gd name="T46" fmla="*/ 822 w 1502"/>
                <a:gd name="T47" fmla="*/ 114 h 2155"/>
                <a:gd name="T48" fmla="*/ 992 w 1502"/>
                <a:gd name="T49" fmla="*/ 0 h 2155"/>
                <a:gd name="T50" fmla="*/ 1048 w 1502"/>
                <a:gd name="T51" fmla="*/ 142 h 2155"/>
                <a:gd name="T52" fmla="*/ 1275 w 1502"/>
                <a:gd name="T53" fmla="*/ 114 h 2155"/>
                <a:gd name="T54" fmla="*/ 1417 w 1502"/>
                <a:gd name="T55" fmla="*/ 341 h 2155"/>
                <a:gd name="T56" fmla="*/ 1474 w 1502"/>
                <a:gd name="T57" fmla="*/ 454 h 2155"/>
                <a:gd name="T58" fmla="*/ 1502 w 1502"/>
                <a:gd name="T59" fmla="*/ 567 h 2155"/>
                <a:gd name="T60" fmla="*/ 1332 w 1502"/>
                <a:gd name="T61" fmla="*/ 539 h 2155"/>
                <a:gd name="T62" fmla="*/ 1190 w 1502"/>
                <a:gd name="T63" fmla="*/ 709 h 2155"/>
                <a:gd name="T64" fmla="*/ 1219 w 1502"/>
                <a:gd name="T65" fmla="*/ 879 h 2155"/>
                <a:gd name="T66" fmla="*/ 1389 w 1502"/>
                <a:gd name="T67" fmla="*/ 993 h 2155"/>
                <a:gd name="T68" fmla="*/ 1219 w 1502"/>
                <a:gd name="T69" fmla="*/ 1390 h 2155"/>
                <a:gd name="T70" fmla="*/ 1304 w 1502"/>
                <a:gd name="T71" fmla="*/ 1475 h 2155"/>
                <a:gd name="T72" fmla="*/ 1304 w 1502"/>
                <a:gd name="T73" fmla="*/ 1701 h 2155"/>
                <a:gd name="T74" fmla="*/ 1134 w 1502"/>
                <a:gd name="T75" fmla="*/ 1900 h 2155"/>
                <a:gd name="T76" fmla="*/ 1077 w 1502"/>
                <a:gd name="T77" fmla="*/ 1957 h 2155"/>
                <a:gd name="T78" fmla="*/ 992 w 1502"/>
                <a:gd name="T79" fmla="*/ 2070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155">
                  <a:moveTo>
                    <a:pt x="992" y="2070"/>
                  </a:moveTo>
                  <a:lnTo>
                    <a:pt x="963" y="2042"/>
                  </a:lnTo>
                  <a:lnTo>
                    <a:pt x="963" y="1985"/>
                  </a:lnTo>
                  <a:lnTo>
                    <a:pt x="907" y="1985"/>
                  </a:lnTo>
                  <a:lnTo>
                    <a:pt x="850" y="1957"/>
                  </a:lnTo>
                  <a:lnTo>
                    <a:pt x="822" y="2013"/>
                  </a:lnTo>
                  <a:lnTo>
                    <a:pt x="708" y="1985"/>
                  </a:lnTo>
                  <a:lnTo>
                    <a:pt x="652" y="2013"/>
                  </a:lnTo>
                  <a:lnTo>
                    <a:pt x="623" y="2042"/>
                  </a:lnTo>
                  <a:lnTo>
                    <a:pt x="510" y="1957"/>
                  </a:lnTo>
                  <a:lnTo>
                    <a:pt x="453" y="2042"/>
                  </a:lnTo>
                  <a:lnTo>
                    <a:pt x="425" y="2042"/>
                  </a:lnTo>
                  <a:lnTo>
                    <a:pt x="396" y="1985"/>
                  </a:lnTo>
                  <a:lnTo>
                    <a:pt x="311" y="1985"/>
                  </a:lnTo>
                  <a:lnTo>
                    <a:pt x="311" y="2070"/>
                  </a:lnTo>
                  <a:lnTo>
                    <a:pt x="255" y="2155"/>
                  </a:lnTo>
                  <a:lnTo>
                    <a:pt x="226" y="2098"/>
                  </a:lnTo>
                  <a:lnTo>
                    <a:pt x="141" y="2127"/>
                  </a:lnTo>
                  <a:lnTo>
                    <a:pt x="113" y="2042"/>
                  </a:lnTo>
                  <a:lnTo>
                    <a:pt x="141" y="2013"/>
                  </a:lnTo>
                  <a:lnTo>
                    <a:pt x="113" y="1900"/>
                  </a:lnTo>
                  <a:lnTo>
                    <a:pt x="28" y="1900"/>
                  </a:lnTo>
                  <a:lnTo>
                    <a:pt x="0" y="1815"/>
                  </a:lnTo>
                  <a:lnTo>
                    <a:pt x="56" y="1645"/>
                  </a:lnTo>
                  <a:lnTo>
                    <a:pt x="113" y="1588"/>
                  </a:lnTo>
                  <a:lnTo>
                    <a:pt x="170" y="1276"/>
                  </a:lnTo>
                  <a:lnTo>
                    <a:pt x="170" y="1220"/>
                  </a:lnTo>
                  <a:lnTo>
                    <a:pt x="198" y="1191"/>
                  </a:lnTo>
                  <a:lnTo>
                    <a:pt x="141" y="1078"/>
                  </a:lnTo>
                  <a:lnTo>
                    <a:pt x="56" y="964"/>
                  </a:lnTo>
                  <a:lnTo>
                    <a:pt x="85" y="908"/>
                  </a:lnTo>
                  <a:lnTo>
                    <a:pt x="170" y="879"/>
                  </a:lnTo>
                  <a:lnTo>
                    <a:pt x="170" y="766"/>
                  </a:lnTo>
                  <a:lnTo>
                    <a:pt x="283" y="653"/>
                  </a:lnTo>
                  <a:lnTo>
                    <a:pt x="226" y="596"/>
                  </a:lnTo>
                  <a:lnTo>
                    <a:pt x="283" y="539"/>
                  </a:lnTo>
                  <a:lnTo>
                    <a:pt x="340" y="539"/>
                  </a:lnTo>
                  <a:lnTo>
                    <a:pt x="396" y="511"/>
                  </a:lnTo>
                  <a:lnTo>
                    <a:pt x="425" y="511"/>
                  </a:lnTo>
                  <a:lnTo>
                    <a:pt x="481" y="539"/>
                  </a:lnTo>
                  <a:lnTo>
                    <a:pt x="538" y="539"/>
                  </a:lnTo>
                  <a:lnTo>
                    <a:pt x="595" y="482"/>
                  </a:lnTo>
                  <a:lnTo>
                    <a:pt x="623" y="369"/>
                  </a:lnTo>
                  <a:lnTo>
                    <a:pt x="623" y="284"/>
                  </a:lnTo>
                  <a:lnTo>
                    <a:pt x="680" y="312"/>
                  </a:lnTo>
                  <a:lnTo>
                    <a:pt x="765" y="171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935" y="29"/>
                  </a:lnTo>
                  <a:lnTo>
                    <a:pt x="992" y="0"/>
                  </a:lnTo>
                  <a:lnTo>
                    <a:pt x="1077" y="86"/>
                  </a:lnTo>
                  <a:lnTo>
                    <a:pt x="1048" y="142"/>
                  </a:lnTo>
                  <a:lnTo>
                    <a:pt x="1134" y="171"/>
                  </a:lnTo>
                  <a:lnTo>
                    <a:pt x="1275" y="114"/>
                  </a:lnTo>
                  <a:lnTo>
                    <a:pt x="1417" y="199"/>
                  </a:lnTo>
                  <a:lnTo>
                    <a:pt x="1417" y="341"/>
                  </a:lnTo>
                  <a:lnTo>
                    <a:pt x="1502" y="397"/>
                  </a:lnTo>
                  <a:lnTo>
                    <a:pt x="1474" y="454"/>
                  </a:lnTo>
                  <a:lnTo>
                    <a:pt x="1502" y="511"/>
                  </a:lnTo>
                  <a:lnTo>
                    <a:pt x="1502" y="567"/>
                  </a:lnTo>
                  <a:lnTo>
                    <a:pt x="1445" y="624"/>
                  </a:lnTo>
                  <a:lnTo>
                    <a:pt x="1332" y="539"/>
                  </a:lnTo>
                  <a:lnTo>
                    <a:pt x="1190" y="624"/>
                  </a:lnTo>
                  <a:lnTo>
                    <a:pt x="1190" y="709"/>
                  </a:lnTo>
                  <a:lnTo>
                    <a:pt x="1162" y="823"/>
                  </a:lnTo>
                  <a:lnTo>
                    <a:pt x="1219" y="879"/>
                  </a:lnTo>
                  <a:lnTo>
                    <a:pt x="1360" y="908"/>
                  </a:lnTo>
                  <a:lnTo>
                    <a:pt x="1389" y="993"/>
                  </a:lnTo>
                  <a:lnTo>
                    <a:pt x="1162" y="1248"/>
                  </a:lnTo>
                  <a:lnTo>
                    <a:pt x="1219" y="1390"/>
                  </a:lnTo>
                  <a:lnTo>
                    <a:pt x="1275" y="1390"/>
                  </a:lnTo>
                  <a:lnTo>
                    <a:pt x="1304" y="1475"/>
                  </a:lnTo>
                  <a:lnTo>
                    <a:pt x="1304" y="1531"/>
                  </a:lnTo>
                  <a:lnTo>
                    <a:pt x="1304" y="1701"/>
                  </a:lnTo>
                  <a:lnTo>
                    <a:pt x="1219" y="1900"/>
                  </a:lnTo>
                  <a:lnTo>
                    <a:pt x="1134" y="1900"/>
                  </a:lnTo>
                  <a:lnTo>
                    <a:pt x="1162" y="1957"/>
                  </a:lnTo>
                  <a:lnTo>
                    <a:pt x="1077" y="1957"/>
                  </a:lnTo>
                  <a:lnTo>
                    <a:pt x="1077" y="2042"/>
                  </a:lnTo>
                  <a:lnTo>
                    <a:pt x="992" y="20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A75F12D9-37F3-480A-BF47-A658EC061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28"/>
              <a:ext cx="1815" cy="2665"/>
            </a:xfrm>
            <a:custGeom>
              <a:avLst/>
              <a:gdLst>
                <a:gd name="T0" fmla="*/ 596 w 1815"/>
                <a:gd name="T1" fmla="*/ 2524 h 2665"/>
                <a:gd name="T2" fmla="*/ 709 w 1815"/>
                <a:gd name="T3" fmla="*/ 2552 h 2665"/>
                <a:gd name="T4" fmla="*/ 879 w 1815"/>
                <a:gd name="T5" fmla="*/ 2665 h 2665"/>
                <a:gd name="T6" fmla="*/ 993 w 1815"/>
                <a:gd name="T7" fmla="*/ 2580 h 2665"/>
                <a:gd name="T8" fmla="*/ 1106 w 1815"/>
                <a:gd name="T9" fmla="*/ 2354 h 2665"/>
                <a:gd name="T10" fmla="*/ 1106 w 1815"/>
                <a:gd name="T11" fmla="*/ 2240 h 2665"/>
                <a:gd name="T12" fmla="*/ 1219 w 1815"/>
                <a:gd name="T13" fmla="*/ 2212 h 2665"/>
                <a:gd name="T14" fmla="*/ 1304 w 1815"/>
                <a:gd name="T15" fmla="*/ 2240 h 2665"/>
                <a:gd name="T16" fmla="*/ 1418 w 1815"/>
                <a:gd name="T17" fmla="*/ 2183 h 2665"/>
                <a:gd name="T18" fmla="*/ 1446 w 1815"/>
                <a:gd name="T19" fmla="*/ 1985 h 2665"/>
                <a:gd name="T20" fmla="*/ 1588 w 1815"/>
                <a:gd name="T21" fmla="*/ 1872 h 2665"/>
                <a:gd name="T22" fmla="*/ 1648 w 1815"/>
                <a:gd name="T23" fmla="*/ 1812 h 2665"/>
                <a:gd name="T24" fmla="*/ 1815 w 1815"/>
                <a:gd name="T25" fmla="*/ 1616 h 2665"/>
                <a:gd name="T26" fmla="*/ 1673 w 1815"/>
                <a:gd name="T27" fmla="*/ 1446 h 2665"/>
                <a:gd name="T28" fmla="*/ 1645 w 1815"/>
                <a:gd name="T29" fmla="*/ 1361 h 2665"/>
                <a:gd name="T30" fmla="*/ 1560 w 1815"/>
                <a:gd name="T31" fmla="*/ 1333 h 2665"/>
                <a:gd name="T32" fmla="*/ 1475 w 1815"/>
                <a:gd name="T33" fmla="*/ 1276 h 2665"/>
                <a:gd name="T34" fmla="*/ 1304 w 1815"/>
                <a:gd name="T35" fmla="*/ 1276 h 2665"/>
                <a:gd name="T36" fmla="*/ 1191 w 1815"/>
                <a:gd name="T37" fmla="*/ 1049 h 2665"/>
                <a:gd name="T38" fmla="*/ 1049 w 1815"/>
                <a:gd name="T39" fmla="*/ 964 h 2665"/>
                <a:gd name="T40" fmla="*/ 964 w 1815"/>
                <a:gd name="T41" fmla="*/ 879 h 2665"/>
                <a:gd name="T42" fmla="*/ 879 w 1815"/>
                <a:gd name="T43" fmla="*/ 766 h 2665"/>
                <a:gd name="T44" fmla="*/ 908 w 1815"/>
                <a:gd name="T45" fmla="*/ 681 h 2665"/>
                <a:gd name="T46" fmla="*/ 851 w 1815"/>
                <a:gd name="T47" fmla="*/ 539 h 2665"/>
                <a:gd name="T48" fmla="*/ 766 w 1815"/>
                <a:gd name="T49" fmla="*/ 454 h 2665"/>
                <a:gd name="T50" fmla="*/ 624 w 1815"/>
                <a:gd name="T51" fmla="*/ 426 h 2665"/>
                <a:gd name="T52" fmla="*/ 567 w 1815"/>
                <a:gd name="T53" fmla="*/ 341 h 2665"/>
                <a:gd name="T54" fmla="*/ 539 w 1815"/>
                <a:gd name="T55" fmla="*/ 57 h 2665"/>
                <a:gd name="T56" fmla="*/ 341 w 1815"/>
                <a:gd name="T57" fmla="*/ 57 h 2665"/>
                <a:gd name="T58" fmla="*/ 312 w 1815"/>
                <a:gd name="T59" fmla="*/ 199 h 2665"/>
                <a:gd name="T60" fmla="*/ 341 w 1815"/>
                <a:gd name="T61" fmla="*/ 312 h 2665"/>
                <a:gd name="T62" fmla="*/ 284 w 1815"/>
                <a:gd name="T63" fmla="*/ 426 h 2665"/>
                <a:gd name="T64" fmla="*/ 199 w 1815"/>
                <a:gd name="T65" fmla="*/ 511 h 2665"/>
                <a:gd name="T66" fmla="*/ 142 w 1815"/>
                <a:gd name="T67" fmla="*/ 511 h 2665"/>
                <a:gd name="T68" fmla="*/ 114 w 1815"/>
                <a:gd name="T69" fmla="*/ 653 h 2665"/>
                <a:gd name="T70" fmla="*/ 227 w 1815"/>
                <a:gd name="T71" fmla="*/ 738 h 2665"/>
                <a:gd name="T72" fmla="*/ 142 w 1815"/>
                <a:gd name="T73" fmla="*/ 794 h 2665"/>
                <a:gd name="T74" fmla="*/ 57 w 1815"/>
                <a:gd name="T75" fmla="*/ 908 h 2665"/>
                <a:gd name="T76" fmla="*/ 57 w 1815"/>
                <a:gd name="T77" fmla="*/ 1021 h 2665"/>
                <a:gd name="T78" fmla="*/ 0 w 1815"/>
                <a:gd name="T79" fmla="*/ 1134 h 2665"/>
                <a:gd name="T80" fmla="*/ 29 w 1815"/>
                <a:gd name="T81" fmla="*/ 1248 h 2665"/>
                <a:gd name="T82" fmla="*/ 29 w 1815"/>
                <a:gd name="T83" fmla="*/ 1333 h 2665"/>
                <a:gd name="T84" fmla="*/ 284 w 1815"/>
                <a:gd name="T85" fmla="*/ 1248 h 2665"/>
                <a:gd name="T86" fmla="*/ 397 w 1815"/>
                <a:gd name="T87" fmla="*/ 1248 h 2665"/>
                <a:gd name="T88" fmla="*/ 511 w 1815"/>
                <a:gd name="T89" fmla="*/ 1446 h 2665"/>
                <a:gd name="T90" fmla="*/ 511 w 1815"/>
                <a:gd name="T91" fmla="*/ 1701 h 2665"/>
                <a:gd name="T92" fmla="*/ 426 w 1815"/>
                <a:gd name="T93" fmla="*/ 1900 h 2665"/>
                <a:gd name="T94" fmla="*/ 482 w 1815"/>
                <a:gd name="T95" fmla="*/ 2042 h 2665"/>
                <a:gd name="T96" fmla="*/ 511 w 1815"/>
                <a:gd name="T97" fmla="*/ 2155 h 2665"/>
                <a:gd name="T98" fmla="*/ 567 w 1815"/>
                <a:gd name="T99" fmla="*/ 2325 h 2665"/>
                <a:gd name="T100" fmla="*/ 596 w 1815"/>
                <a:gd name="T101" fmla="*/ 2467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15" h="2665">
                  <a:moveTo>
                    <a:pt x="596" y="2467"/>
                  </a:moveTo>
                  <a:lnTo>
                    <a:pt x="596" y="2524"/>
                  </a:lnTo>
                  <a:lnTo>
                    <a:pt x="681" y="2524"/>
                  </a:lnTo>
                  <a:lnTo>
                    <a:pt x="709" y="2552"/>
                  </a:lnTo>
                  <a:lnTo>
                    <a:pt x="794" y="2524"/>
                  </a:lnTo>
                  <a:lnTo>
                    <a:pt x="879" y="2665"/>
                  </a:lnTo>
                  <a:lnTo>
                    <a:pt x="908" y="2609"/>
                  </a:lnTo>
                  <a:lnTo>
                    <a:pt x="993" y="2580"/>
                  </a:lnTo>
                  <a:lnTo>
                    <a:pt x="993" y="2467"/>
                  </a:lnTo>
                  <a:lnTo>
                    <a:pt x="1106" y="2354"/>
                  </a:lnTo>
                  <a:lnTo>
                    <a:pt x="1049" y="2297"/>
                  </a:lnTo>
                  <a:lnTo>
                    <a:pt x="1106" y="2240"/>
                  </a:lnTo>
                  <a:lnTo>
                    <a:pt x="1163" y="2240"/>
                  </a:lnTo>
                  <a:lnTo>
                    <a:pt x="1219" y="2212"/>
                  </a:lnTo>
                  <a:lnTo>
                    <a:pt x="1248" y="2210"/>
                  </a:lnTo>
                  <a:lnTo>
                    <a:pt x="1304" y="2240"/>
                  </a:lnTo>
                  <a:lnTo>
                    <a:pt x="1361" y="2240"/>
                  </a:lnTo>
                  <a:lnTo>
                    <a:pt x="1418" y="2183"/>
                  </a:lnTo>
                  <a:lnTo>
                    <a:pt x="1446" y="2070"/>
                  </a:lnTo>
                  <a:lnTo>
                    <a:pt x="1446" y="1985"/>
                  </a:lnTo>
                  <a:lnTo>
                    <a:pt x="1503" y="2013"/>
                  </a:lnTo>
                  <a:lnTo>
                    <a:pt x="1588" y="1872"/>
                  </a:lnTo>
                  <a:lnTo>
                    <a:pt x="1645" y="1843"/>
                  </a:lnTo>
                  <a:lnTo>
                    <a:pt x="1648" y="1812"/>
                  </a:lnTo>
                  <a:lnTo>
                    <a:pt x="1815" y="1701"/>
                  </a:lnTo>
                  <a:lnTo>
                    <a:pt x="1815" y="1616"/>
                  </a:lnTo>
                  <a:lnTo>
                    <a:pt x="1673" y="1531"/>
                  </a:lnTo>
                  <a:lnTo>
                    <a:pt x="1673" y="1446"/>
                  </a:lnTo>
                  <a:lnTo>
                    <a:pt x="1645" y="1418"/>
                  </a:lnTo>
                  <a:lnTo>
                    <a:pt x="1645" y="1361"/>
                  </a:lnTo>
                  <a:lnTo>
                    <a:pt x="1616" y="1305"/>
                  </a:lnTo>
                  <a:lnTo>
                    <a:pt x="1560" y="1333"/>
                  </a:lnTo>
                  <a:lnTo>
                    <a:pt x="1531" y="1276"/>
                  </a:lnTo>
                  <a:lnTo>
                    <a:pt x="1475" y="1276"/>
                  </a:lnTo>
                  <a:lnTo>
                    <a:pt x="1390" y="1305"/>
                  </a:lnTo>
                  <a:lnTo>
                    <a:pt x="1304" y="1276"/>
                  </a:lnTo>
                  <a:lnTo>
                    <a:pt x="1333" y="1106"/>
                  </a:lnTo>
                  <a:lnTo>
                    <a:pt x="1191" y="1049"/>
                  </a:lnTo>
                  <a:lnTo>
                    <a:pt x="1106" y="936"/>
                  </a:lnTo>
                  <a:lnTo>
                    <a:pt x="1049" y="964"/>
                  </a:lnTo>
                  <a:lnTo>
                    <a:pt x="936" y="936"/>
                  </a:lnTo>
                  <a:lnTo>
                    <a:pt x="964" y="879"/>
                  </a:lnTo>
                  <a:lnTo>
                    <a:pt x="908" y="851"/>
                  </a:lnTo>
                  <a:lnTo>
                    <a:pt x="879" y="766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823" y="596"/>
                  </a:lnTo>
                  <a:lnTo>
                    <a:pt x="851" y="539"/>
                  </a:lnTo>
                  <a:lnTo>
                    <a:pt x="766" y="511"/>
                  </a:lnTo>
                  <a:lnTo>
                    <a:pt x="766" y="454"/>
                  </a:lnTo>
                  <a:lnTo>
                    <a:pt x="652" y="454"/>
                  </a:lnTo>
                  <a:lnTo>
                    <a:pt x="624" y="426"/>
                  </a:lnTo>
                  <a:lnTo>
                    <a:pt x="652" y="369"/>
                  </a:lnTo>
                  <a:lnTo>
                    <a:pt x="567" y="341"/>
                  </a:lnTo>
                  <a:lnTo>
                    <a:pt x="482" y="114"/>
                  </a:lnTo>
                  <a:lnTo>
                    <a:pt x="539" y="57"/>
                  </a:lnTo>
                  <a:lnTo>
                    <a:pt x="454" y="0"/>
                  </a:lnTo>
                  <a:lnTo>
                    <a:pt x="341" y="57"/>
                  </a:lnTo>
                  <a:lnTo>
                    <a:pt x="341" y="142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341" y="312"/>
                  </a:lnTo>
                  <a:lnTo>
                    <a:pt x="312" y="369"/>
                  </a:lnTo>
                  <a:lnTo>
                    <a:pt x="284" y="426"/>
                  </a:lnTo>
                  <a:lnTo>
                    <a:pt x="284" y="482"/>
                  </a:lnTo>
                  <a:lnTo>
                    <a:pt x="199" y="511"/>
                  </a:lnTo>
                  <a:lnTo>
                    <a:pt x="171" y="454"/>
                  </a:lnTo>
                  <a:lnTo>
                    <a:pt x="142" y="511"/>
                  </a:lnTo>
                  <a:lnTo>
                    <a:pt x="142" y="624"/>
                  </a:lnTo>
                  <a:lnTo>
                    <a:pt x="114" y="653"/>
                  </a:lnTo>
                  <a:lnTo>
                    <a:pt x="199" y="681"/>
                  </a:lnTo>
                  <a:lnTo>
                    <a:pt x="227" y="738"/>
                  </a:lnTo>
                  <a:lnTo>
                    <a:pt x="114" y="738"/>
                  </a:lnTo>
                  <a:lnTo>
                    <a:pt x="142" y="794"/>
                  </a:lnTo>
                  <a:lnTo>
                    <a:pt x="57" y="823"/>
                  </a:lnTo>
                  <a:lnTo>
                    <a:pt x="57" y="908"/>
                  </a:lnTo>
                  <a:lnTo>
                    <a:pt x="85" y="936"/>
                  </a:lnTo>
                  <a:lnTo>
                    <a:pt x="57" y="1021"/>
                  </a:lnTo>
                  <a:lnTo>
                    <a:pt x="57" y="1106"/>
                  </a:lnTo>
                  <a:lnTo>
                    <a:pt x="0" y="1134"/>
                  </a:lnTo>
                  <a:lnTo>
                    <a:pt x="57" y="1220"/>
                  </a:lnTo>
                  <a:lnTo>
                    <a:pt x="29" y="1248"/>
                  </a:lnTo>
                  <a:lnTo>
                    <a:pt x="57" y="1276"/>
                  </a:lnTo>
                  <a:lnTo>
                    <a:pt x="29" y="1333"/>
                  </a:lnTo>
                  <a:lnTo>
                    <a:pt x="142" y="1361"/>
                  </a:lnTo>
                  <a:lnTo>
                    <a:pt x="284" y="1248"/>
                  </a:lnTo>
                  <a:lnTo>
                    <a:pt x="312" y="1305"/>
                  </a:lnTo>
                  <a:lnTo>
                    <a:pt x="397" y="1248"/>
                  </a:lnTo>
                  <a:lnTo>
                    <a:pt x="482" y="1276"/>
                  </a:lnTo>
                  <a:lnTo>
                    <a:pt x="511" y="1446"/>
                  </a:lnTo>
                  <a:lnTo>
                    <a:pt x="426" y="1588"/>
                  </a:lnTo>
                  <a:lnTo>
                    <a:pt x="511" y="1701"/>
                  </a:lnTo>
                  <a:lnTo>
                    <a:pt x="426" y="1843"/>
                  </a:lnTo>
                  <a:lnTo>
                    <a:pt x="426" y="1900"/>
                  </a:lnTo>
                  <a:lnTo>
                    <a:pt x="454" y="1985"/>
                  </a:lnTo>
                  <a:lnTo>
                    <a:pt x="482" y="2042"/>
                  </a:lnTo>
                  <a:lnTo>
                    <a:pt x="511" y="2070"/>
                  </a:lnTo>
                  <a:lnTo>
                    <a:pt x="511" y="2155"/>
                  </a:lnTo>
                  <a:lnTo>
                    <a:pt x="482" y="2212"/>
                  </a:lnTo>
                  <a:lnTo>
                    <a:pt x="567" y="2325"/>
                  </a:lnTo>
                  <a:lnTo>
                    <a:pt x="539" y="2382"/>
                  </a:lnTo>
                  <a:lnTo>
                    <a:pt x="596" y="24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B1058D24-089A-4A56-988E-1EABFA8D6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2076"/>
              <a:ext cx="624" cy="1417"/>
            </a:xfrm>
            <a:custGeom>
              <a:avLst/>
              <a:gdLst>
                <a:gd name="T0" fmla="*/ 255 w 624"/>
                <a:gd name="T1" fmla="*/ 1219 h 1417"/>
                <a:gd name="T2" fmla="*/ 284 w 624"/>
                <a:gd name="T3" fmla="*/ 1247 h 1417"/>
                <a:gd name="T4" fmla="*/ 284 w 624"/>
                <a:gd name="T5" fmla="*/ 1332 h 1417"/>
                <a:gd name="T6" fmla="*/ 312 w 624"/>
                <a:gd name="T7" fmla="*/ 1361 h 1417"/>
                <a:gd name="T8" fmla="*/ 284 w 624"/>
                <a:gd name="T9" fmla="*/ 1389 h 1417"/>
                <a:gd name="T10" fmla="*/ 312 w 624"/>
                <a:gd name="T11" fmla="*/ 1417 h 1417"/>
                <a:gd name="T12" fmla="*/ 425 w 624"/>
                <a:gd name="T13" fmla="*/ 1361 h 1417"/>
                <a:gd name="T14" fmla="*/ 397 w 624"/>
                <a:gd name="T15" fmla="*/ 1304 h 1417"/>
                <a:gd name="T16" fmla="*/ 510 w 624"/>
                <a:gd name="T17" fmla="*/ 1219 h 1417"/>
                <a:gd name="T18" fmla="*/ 567 w 624"/>
                <a:gd name="T19" fmla="*/ 1247 h 1417"/>
                <a:gd name="T20" fmla="*/ 624 w 624"/>
                <a:gd name="T21" fmla="*/ 1219 h 1417"/>
                <a:gd name="T22" fmla="*/ 567 w 624"/>
                <a:gd name="T23" fmla="*/ 1134 h 1417"/>
                <a:gd name="T24" fmla="*/ 595 w 624"/>
                <a:gd name="T25" fmla="*/ 1077 h 1417"/>
                <a:gd name="T26" fmla="*/ 510 w 624"/>
                <a:gd name="T27" fmla="*/ 964 h 1417"/>
                <a:gd name="T28" fmla="*/ 539 w 624"/>
                <a:gd name="T29" fmla="*/ 907 h 1417"/>
                <a:gd name="T30" fmla="*/ 539 w 624"/>
                <a:gd name="T31" fmla="*/ 822 h 1417"/>
                <a:gd name="T32" fmla="*/ 510 w 624"/>
                <a:gd name="T33" fmla="*/ 794 h 1417"/>
                <a:gd name="T34" fmla="*/ 454 w 624"/>
                <a:gd name="T35" fmla="*/ 652 h 1417"/>
                <a:gd name="T36" fmla="*/ 454 w 624"/>
                <a:gd name="T37" fmla="*/ 595 h 1417"/>
                <a:gd name="T38" fmla="*/ 539 w 624"/>
                <a:gd name="T39" fmla="*/ 453 h 1417"/>
                <a:gd name="T40" fmla="*/ 454 w 624"/>
                <a:gd name="T41" fmla="*/ 340 h 1417"/>
                <a:gd name="T42" fmla="*/ 539 w 624"/>
                <a:gd name="T43" fmla="*/ 198 h 1417"/>
                <a:gd name="T44" fmla="*/ 510 w 624"/>
                <a:gd name="T45" fmla="*/ 28 h 1417"/>
                <a:gd name="T46" fmla="*/ 425 w 624"/>
                <a:gd name="T47" fmla="*/ 0 h 1417"/>
                <a:gd name="T48" fmla="*/ 340 w 624"/>
                <a:gd name="T49" fmla="*/ 57 h 1417"/>
                <a:gd name="T50" fmla="*/ 312 w 624"/>
                <a:gd name="T51" fmla="*/ 0 h 1417"/>
                <a:gd name="T52" fmla="*/ 170 w 624"/>
                <a:gd name="T53" fmla="*/ 113 h 1417"/>
                <a:gd name="T54" fmla="*/ 57 w 624"/>
                <a:gd name="T55" fmla="*/ 85 h 1417"/>
                <a:gd name="T56" fmla="*/ 57 w 624"/>
                <a:gd name="T57" fmla="*/ 142 h 1417"/>
                <a:gd name="T58" fmla="*/ 28 w 624"/>
                <a:gd name="T59" fmla="*/ 142 h 1417"/>
                <a:gd name="T60" fmla="*/ 28 w 624"/>
                <a:gd name="T61" fmla="*/ 283 h 1417"/>
                <a:gd name="T62" fmla="*/ 57 w 624"/>
                <a:gd name="T63" fmla="*/ 312 h 1417"/>
                <a:gd name="T64" fmla="*/ 28 w 624"/>
                <a:gd name="T65" fmla="*/ 340 h 1417"/>
                <a:gd name="T66" fmla="*/ 57 w 624"/>
                <a:gd name="T67" fmla="*/ 368 h 1417"/>
                <a:gd name="T68" fmla="*/ 0 w 624"/>
                <a:gd name="T69" fmla="*/ 425 h 1417"/>
                <a:gd name="T70" fmla="*/ 0 w 624"/>
                <a:gd name="T71" fmla="*/ 482 h 1417"/>
                <a:gd name="T72" fmla="*/ 57 w 624"/>
                <a:gd name="T73" fmla="*/ 510 h 1417"/>
                <a:gd name="T74" fmla="*/ 85 w 624"/>
                <a:gd name="T75" fmla="*/ 595 h 1417"/>
                <a:gd name="T76" fmla="*/ 57 w 624"/>
                <a:gd name="T77" fmla="*/ 680 h 1417"/>
                <a:gd name="T78" fmla="*/ 85 w 624"/>
                <a:gd name="T79" fmla="*/ 680 h 1417"/>
                <a:gd name="T80" fmla="*/ 142 w 624"/>
                <a:gd name="T81" fmla="*/ 737 h 1417"/>
                <a:gd name="T82" fmla="*/ 170 w 624"/>
                <a:gd name="T83" fmla="*/ 794 h 1417"/>
                <a:gd name="T84" fmla="*/ 227 w 624"/>
                <a:gd name="T85" fmla="*/ 794 h 1417"/>
                <a:gd name="T86" fmla="*/ 227 w 624"/>
                <a:gd name="T87" fmla="*/ 850 h 1417"/>
                <a:gd name="T88" fmla="*/ 199 w 624"/>
                <a:gd name="T89" fmla="*/ 879 h 1417"/>
                <a:gd name="T90" fmla="*/ 255 w 624"/>
                <a:gd name="T91" fmla="*/ 907 h 1417"/>
                <a:gd name="T92" fmla="*/ 227 w 624"/>
                <a:gd name="T93" fmla="*/ 992 h 1417"/>
                <a:gd name="T94" fmla="*/ 255 w 624"/>
                <a:gd name="T95" fmla="*/ 1020 h 1417"/>
                <a:gd name="T96" fmla="*/ 227 w 624"/>
                <a:gd name="T97" fmla="*/ 1106 h 1417"/>
                <a:gd name="T98" fmla="*/ 255 w 624"/>
                <a:gd name="T99" fmla="*/ 1106 h 1417"/>
                <a:gd name="T100" fmla="*/ 284 w 624"/>
                <a:gd name="T101" fmla="*/ 1191 h 1417"/>
                <a:gd name="T102" fmla="*/ 255 w 624"/>
                <a:gd name="T103" fmla="*/ 121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4" h="1417">
                  <a:moveTo>
                    <a:pt x="255" y="1219"/>
                  </a:moveTo>
                  <a:lnTo>
                    <a:pt x="284" y="1247"/>
                  </a:lnTo>
                  <a:lnTo>
                    <a:pt x="284" y="133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12" y="1417"/>
                  </a:lnTo>
                  <a:lnTo>
                    <a:pt x="425" y="1361"/>
                  </a:lnTo>
                  <a:lnTo>
                    <a:pt x="397" y="1304"/>
                  </a:lnTo>
                  <a:lnTo>
                    <a:pt x="510" y="1219"/>
                  </a:lnTo>
                  <a:lnTo>
                    <a:pt x="567" y="1247"/>
                  </a:lnTo>
                  <a:lnTo>
                    <a:pt x="624" y="1219"/>
                  </a:lnTo>
                  <a:lnTo>
                    <a:pt x="567" y="1134"/>
                  </a:lnTo>
                  <a:lnTo>
                    <a:pt x="595" y="1077"/>
                  </a:lnTo>
                  <a:lnTo>
                    <a:pt x="510" y="964"/>
                  </a:lnTo>
                  <a:lnTo>
                    <a:pt x="539" y="907"/>
                  </a:lnTo>
                  <a:lnTo>
                    <a:pt x="539" y="822"/>
                  </a:lnTo>
                  <a:lnTo>
                    <a:pt x="510" y="794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539" y="453"/>
                  </a:lnTo>
                  <a:lnTo>
                    <a:pt x="454" y="340"/>
                  </a:lnTo>
                  <a:lnTo>
                    <a:pt x="539" y="198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28" y="283"/>
                  </a:lnTo>
                  <a:lnTo>
                    <a:pt x="57" y="312"/>
                  </a:lnTo>
                  <a:lnTo>
                    <a:pt x="28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7" y="510"/>
                  </a:lnTo>
                  <a:lnTo>
                    <a:pt x="85" y="595"/>
                  </a:lnTo>
                  <a:lnTo>
                    <a:pt x="57" y="680"/>
                  </a:lnTo>
                  <a:lnTo>
                    <a:pt x="85" y="680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99" y="879"/>
                  </a:lnTo>
                  <a:lnTo>
                    <a:pt x="255" y="907"/>
                  </a:lnTo>
                  <a:lnTo>
                    <a:pt x="227" y="992"/>
                  </a:lnTo>
                  <a:lnTo>
                    <a:pt x="255" y="1020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284" y="1191"/>
                  </a:lnTo>
                  <a:lnTo>
                    <a:pt x="255" y="121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81425623-812E-415E-B142-3A312F70D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460"/>
              <a:ext cx="1106" cy="2268"/>
            </a:xfrm>
            <a:custGeom>
              <a:avLst/>
              <a:gdLst>
                <a:gd name="T0" fmla="*/ 425 w 1106"/>
                <a:gd name="T1" fmla="*/ 2183 h 2268"/>
                <a:gd name="T2" fmla="*/ 198 w 1106"/>
                <a:gd name="T3" fmla="*/ 2211 h 2268"/>
                <a:gd name="T4" fmla="*/ 142 w 1106"/>
                <a:gd name="T5" fmla="*/ 2069 h 2268"/>
                <a:gd name="T6" fmla="*/ 0 w 1106"/>
                <a:gd name="T7" fmla="*/ 1899 h 2268"/>
                <a:gd name="T8" fmla="*/ 85 w 1106"/>
                <a:gd name="T9" fmla="*/ 1673 h 2268"/>
                <a:gd name="T10" fmla="*/ 57 w 1106"/>
                <a:gd name="T11" fmla="*/ 1531 h 2268"/>
                <a:gd name="T12" fmla="*/ 85 w 1106"/>
                <a:gd name="T13" fmla="*/ 1446 h 2268"/>
                <a:gd name="T14" fmla="*/ 170 w 1106"/>
                <a:gd name="T15" fmla="*/ 1332 h 2268"/>
                <a:gd name="T16" fmla="*/ 57 w 1106"/>
                <a:gd name="T17" fmla="*/ 1332 h 2268"/>
                <a:gd name="T18" fmla="*/ 28 w 1106"/>
                <a:gd name="T19" fmla="*/ 1304 h 2268"/>
                <a:gd name="T20" fmla="*/ 113 w 1106"/>
                <a:gd name="T21" fmla="*/ 1162 h 2268"/>
                <a:gd name="T22" fmla="*/ 57 w 1106"/>
                <a:gd name="T23" fmla="*/ 1021 h 2268"/>
                <a:gd name="T24" fmla="*/ 113 w 1106"/>
                <a:gd name="T25" fmla="*/ 879 h 2268"/>
                <a:gd name="T26" fmla="*/ 113 w 1106"/>
                <a:gd name="T27" fmla="*/ 822 h 2268"/>
                <a:gd name="T28" fmla="*/ 113 w 1106"/>
                <a:gd name="T29" fmla="*/ 737 h 2268"/>
                <a:gd name="T30" fmla="*/ 113 w 1106"/>
                <a:gd name="T31" fmla="*/ 680 h 2268"/>
                <a:gd name="T32" fmla="*/ 198 w 1106"/>
                <a:gd name="T33" fmla="*/ 680 h 2268"/>
                <a:gd name="T34" fmla="*/ 284 w 1106"/>
                <a:gd name="T35" fmla="*/ 624 h 2268"/>
                <a:gd name="T36" fmla="*/ 312 w 1106"/>
                <a:gd name="T37" fmla="*/ 539 h 2268"/>
                <a:gd name="T38" fmla="*/ 340 w 1106"/>
                <a:gd name="T39" fmla="*/ 454 h 2268"/>
                <a:gd name="T40" fmla="*/ 340 w 1106"/>
                <a:gd name="T41" fmla="*/ 368 h 2268"/>
                <a:gd name="T42" fmla="*/ 425 w 1106"/>
                <a:gd name="T43" fmla="*/ 255 h 2268"/>
                <a:gd name="T44" fmla="*/ 454 w 1106"/>
                <a:gd name="T45" fmla="*/ 142 h 2268"/>
                <a:gd name="T46" fmla="*/ 539 w 1106"/>
                <a:gd name="T47" fmla="*/ 28 h 2268"/>
                <a:gd name="T48" fmla="*/ 680 w 1106"/>
                <a:gd name="T49" fmla="*/ 85 h 2268"/>
                <a:gd name="T50" fmla="*/ 851 w 1106"/>
                <a:gd name="T51" fmla="*/ 28 h 2268"/>
                <a:gd name="T52" fmla="*/ 1077 w 1106"/>
                <a:gd name="T53" fmla="*/ 0 h 2268"/>
                <a:gd name="T54" fmla="*/ 1077 w 1106"/>
                <a:gd name="T55" fmla="*/ 142 h 2268"/>
                <a:gd name="T56" fmla="*/ 1077 w 1106"/>
                <a:gd name="T57" fmla="*/ 425 h 2268"/>
                <a:gd name="T58" fmla="*/ 992 w 1106"/>
                <a:gd name="T59" fmla="*/ 397 h 2268"/>
                <a:gd name="T60" fmla="*/ 964 w 1106"/>
                <a:gd name="T61" fmla="*/ 539 h 2268"/>
                <a:gd name="T62" fmla="*/ 907 w 1106"/>
                <a:gd name="T63" fmla="*/ 652 h 2268"/>
                <a:gd name="T64" fmla="*/ 964 w 1106"/>
                <a:gd name="T65" fmla="*/ 709 h 2268"/>
                <a:gd name="T66" fmla="*/ 936 w 1106"/>
                <a:gd name="T67" fmla="*/ 879 h 2268"/>
                <a:gd name="T68" fmla="*/ 907 w 1106"/>
                <a:gd name="T69" fmla="*/ 964 h 2268"/>
                <a:gd name="T70" fmla="*/ 709 w 1106"/>
                <a:gd name="T71" fmla="*/ 1162 h 2268"/>
                <a:gd name="T72" fmla="*/ 595 w 1106"/>
                <a:gd name="T73" fmla="*/ 1276 h 2268"/>
                <a:gd name="T74" fmla="*/ 709 w 1106"/>
                <a:gd name="T75" fmla="*/ 1332 h 2268"/>
                <a:gd name="T76" fmla="*/ 680 w 1106"/>
                <a:gd name="T77" fmla="*/ 1616 h 2268"/>
                <a:gd name="T78" fmla="*/ 595 w 1106"/>
                <a:gd name="T79" fmla="*/ 1814 h 2268"/>
                <a:gd name="T80" fmla="*/ 539 w 1106"/>
                <a:gd name="T81" fmla="*/ 2041 h 2268"/>
                <a:gd name="T82" fmla="*/ 567 w 1106"/>
                <a:gd name="T83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2268">
                  <a:moveTo>
                    <a:pt x="567" y="2268"/>
                  </a:moveTo>
                  <a:lnTo>
                    <a:pt x="425" y="2183"/>
                  </a:lnTo>
                  <a:lnTo>
                    <a:pt x="284" y="2240"/>
                  </a:lnTo>
                  <a:lnTo>
                    <a:pt x="198" y="2211"/>
                  </a:lnTo>
                  <a:lnTo>
                    <a:pt x="227" y="2155"/>
                  </a:lnTo>
                  <a:lnTo>
                    <a:pt x="142" y="2069"/>
                  </a:lnTo>
                  <a:lnTo>
                    <a:pt x="142" y="1984"/>
                  </a:lnTo>
                  <a:lnTo>
                    <a:pt x="0" y="1899"/>
                  </a:lnTo>
                  <a:lnTo>
                    <a:pt x="0" y="1814"/>
                  </a:lnTo>
                  <a:lnTo>
                    <a:pt x="85" y="1673"/>
                  </a:lnTo>
                  <a:lnTo>
                    <a:pt x="85" y="1588"/>
                  </a:lnTo>
                  <a:lnTo>
                    <a:pt x="57" y="1531"/>
                  </a:lnTo>
                  <a:lnTo>
                    <a:pt x="113" y="1502"/>
                  </a:lnTo>
                  <a:lnTo>
                    <a:pt x="85" y="1446"/>
                  </a:lnTo>
                  <a:lnTo>
                    <a:pt x="142" y="1417"/>
                  </a:lnTo>
                  <a:lnTo>
                    <a:pt x="170" y="1332"/>
                  </a:lnTo>
                  <a:lnTo>
                    <a:pt x="113" y="1304"/>
                  </a:lnTo>
                  <a:lnTo>
                    <a:pt x="57" y="1332"/>
                  </a:lnTo>
                  <a:lnTo>
                    <a:pt x="57" y="1276"/>
                  </a:lnTo>
                  <a:lnTo>
                    <a:pt x="28" y="1304"/>
                  </a:lnTo>
                  <a:lnTo>
                    <a:pt x="28" y="1134"/>
                  </a:lnTo>
                  <a:lnTo>
                    <a:pt x="113" y="1162"/>
                  </a:lnTo>
                  <a:lnTo>
                    <a:pt x="113" y="1077"/>
                  </a:lnTo>
                  <a:lnTo>
                    <a:pt x="57" y="1021"/>
                  </a:lnTo>
                  <a:lnTo>
                    <a:pt x="113" y="964"/>
                  </a:lnTo>
                  <a:lnTo>
                    <a:pt x="113" y="879"/>
                  </a:lnTo>
                  <a:lnTo>
                    <a:pt x="85" y="850"/>
                  </a:lnTo>
                  <a:lnTo>
                    <a:pt x="113" y="822"/>
                  </a:lnTo>
                  <a:lnTo>
                    <a:pt x="85" y="794"/>
                  </a:lnTo>
                  <a:lnTo>
                    <a:pt x="113" y="737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70" y="709"/>
                  </a:lnTo>
                  <a:lnTo>
                    <a:pt x="198" y="680"/>
                  </a:lnTo>
                  <a:lnTo>
                    <a:pt x="255" y="709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12" y="539"/>
                  </a:lnTo>
                  <a:lnTo>
                    <a:pt x="369" y="482"/>
                  </a:lnTo>
                  <a:lnTo>
                    <a:pt x="340" y="454"/>
                  </a:lnTo>
                  <a:lnTo>
                    <a:pt x="369" y="397"/>
                  </a:lnTo>
                  <a:lnTo>
                    <a:pt x="340" y="368"/>
                  </a:lnTo>
                  <a:lnTo>
                    <a:pt x="397" y="340"/>
                  </a:lnTo>
                  <a:lnTo>
                    <a:pt x="425" y="255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539" y="28"/>
                  </a:lnTo>
                  <a:lnTo>
                    <a:pt x="595" y="85"/>
                  </a:lnTo>
                  <a:lnTo>
                    <a:pt x="680" y="85"/>
                  </a:lnTo>
                  <a:lnTo>
                    <a:pt x="822" y="0"/>
                  </a:lnTo>
                  <a:lnTo>
                    <a:pt x="851" y="28"/>
                  </a:lnTo>
                  <a:lnTo>
                    <a:pt x="907" y="0"/>
                  </a:lnTo>
                  <a:lnTo>
                    <a:pt x="1077" y="0"/>
                  </a:lnTo>
                  <a:lnTo>
                    <a:pt x="1049" y="57"/>
                  </a:lnTo>
                  <a:lnTo>
                    <a:pt x="1077" y="142"/>
                  </a:lnTo>
                  <a:lnTo>
                    <a:pt x="1106" y="368"/>
                  </a:lnTo>
                  <a:lnTo>
                    <a:pt x="1077" y="425"/>
                  </a:lnTo>
                  <a:lnTo>
                    <a:pt x="1021" y="368"/>
                  </a:lnTo>
                  <a:lnTo>
                    <a:pt x="992" y="397"/>
                  </a:lnTo>
                  <a:lnTo>
                    <a:pt x="1021" y="454"/>
                  </a:lnTo>
                  <a:lnTo>
                    <a:pt x="964" y="539"/>
                  </a:lnTo>
                  <a:lnTo>
                    <a:pt x="964" y="595"/>
                  </a:lnTo>
                  <a:lnTo>
                    <a:pt x="907" y="652"/>
                  </a:lnTo>
                  <a:lnTo>
                    <a:pt x="907" y="680"/>
                  </a:lnTo>
                  <a:lnTo>
                    <a:pt x="964" y="709"/>
                  </a:lnTo>
                  <a:lnTo>
                    <a:pt x="907" y="822"/>
                  </a:lnTo>
                  <a:lnTo>
                    <a:pt x="936" y="879"/>
                  </a:lnTo>
                  <a:lnTo>
                    <a:pt x="907" y="935"/>
                  </a:lnTo>
                  <a:lnTo>
                    <a:pt x="907" y="964"/>
                  </a:lnTo>
                  <a:lnTo>
                    <a:pt x="765" y="992"/>
                  </a:lnTo>
                  <a:lnTo>
                    <a:pt x="709" y="1162"/>
                  </a:lnTo>
                  <a:lnTo>
                    <a:pt x="595" y="1219"/>
                  </a:lnTo>
                  <a:lnTo>
                    <a:pt x="595" y="1276"/>
                  </a:lnTo>
                  <a:lnTo>
                    <a:pt x="680" y="1276"/>
                  </a:lnTo>
                  <a:lnTo>
                    <a:pt x="709" y="1332"/>
                  </a:lnTo>
                  <a:lnTo>
                    <a:pt x="624" y="1417"/>
                  </a:lnTo>
                  <a:lnTo>
                    <a:pt x="680" y="1616"/>
                  </a:lnTo>
                  <a:lnTo>
                    <a:pt x="539" y="1701"/>
                  </a:lnTo>
                  <a:lnTo>
                    <a:pt x="595" y="1814"/>
                  </a:lnTo>
                  <a:lnTo>
                    <a:pt x="595" y="1984"/>
                  </a:lnTo>
                  <a:lnTo>
                    <a:pt x="539" y="2041"/>
                  </a:lnTo>
                  <a:lnTo>
                    <a:pt x="539" y="2155"/>
                  </a:lnTo>
                  <a:lnTo>
                    <a:pt x="567" y="22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>
              <a:extLst>
                <a:ext uri="{FF2B5EF4-FFF2-40B4-BE49-F238E27FC236}">
                  <a16:creationId xmlns:a16="http://schemas.microsoft.com/office/drawing/2014/main" id="{D658E3E0-947C-4191-BB34-7E1A93D9D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"/>
              <a:ext cx="1502" cy="2098"/>
            </a:xfrm>
            <a:custGeom>
              <a:avLst/>
              <a:gdLst>
                <a:gd name="T0" fmla="*/ 198 w 1502"/>
                <a:gd name="T1" fmla="*/ 709 h 2098"/>
                <a:gd name="T2" fmla="*/ 226 w 1502"/>
                <a:gd name="T3" fmla="*/ 993 h 2098"/>
                <a:gd name="T4" fmla="*/ 283 w 1502"/>
                <a:gd name="T5" fmla="*/ 1078 h 2098"/>
                <a:gd name="T6" fmla="*/ 425 w 1502"/>
                <a:gd name="T7" fmla="*/ 1106 h 2098"/>
                <a:gd name="T8" fmla="*/ 510 w 1502"/>
                <a:gd name="T9" fmla="*/ 1191 h 2098"/>
                <a:gd name="T10" fmla="*/ 567 w 1502"/>
                <a:gd name="T11" fmla="*/ 1333 h 2098"/>
                <a:gd name="T12" fmla="*/ 538 w 1502"/>
                <a:gd name="T13" fmla="*/ 1418 h 2098"/>
                <a:gd name="T14" fmla="*/ 623 w 1502"/>
                <a:gd name="T15" fmla="*/ 1531 h 2098"/>
                <a:gd name="T16" fmla="*/ 708 w 1502"/>
                <a:gd name="T17" fmla="*/ 1616 h 2098"/>
                <a:gd name="T18" fmla="*/ 850 w 1502"/>
                <a:gd name="T19" fmla="*/ 1701 h 2098"/>
                <a:gd name="T20" fmla="*/ 963 w 1502"/>
                <a:gd name="T21" fmla="*/ 1928 h 2098"/>
                <a:gd name="T22" fmla="*/ 1134 w 1502"/>
                <a:gd name="T23" fmla="*/ 1928 h 2098"/>
                <a:gd name="T24" fmla="*/ 1219 w 1502"/>
                <a:gd name="T25" fmla="*/ 1985 h 2098"/>
                <a:gd name="T26" fmla="*/ 1304 w 1502"/>
                <a:gd name="T27" fmla="*/ 2013 h 2098"/>
                <a:gd name="T28" fmla="*/ 1332 w 1502"/>
                <a:gd name="T29" fmla="*/ 2098 h 2098"/>
                <a:gd name="T30" fmla="*/ 1417 w 1502"/>
                <a:gd name="T31" fmla="*/ 1872 h 2098"/>
                <a:gd name="T32" fmla="*/ 1445 w 1502"/>
                <a:gd name="T33" fmla="*/ 1786 h 2098"/>
                <a:gd name="T34" fmla="*/ 1474 w 1502"/>
                <a:gd name="T35" fmla="*/ 1701 h 2098"/>
                <a:gd name="T36" fmla="*/ 1445 w 1502"/>
                <a:gd name="T37" fmla="*/ 1588 h 2098"/>
                <a:gd name="T38" fmla="*/ 1389 w 1502"/>
                <a:gd name="T39" fmla="*/ 1560 h 2098"/>
                <a:gd name="T40" fmla="*/ 1360 w 1502"/>
                <a:gd name="T41" fmla="*/ 1418 h 2098"/>
                <a:gd name="T42" fmla="*/ 1445 w 1502"/>
                <a:gd name="T43" fmla="*/ 1361 h 2098"/>
                <a:gd name="T44" fmla="*/ 1445 w 1502"/>
                <a:gd name="T45" fmla="*/ 1248 h 2098"/>
                <a:gd name="T46" fmla="*/ 1417 w 1502"/>
                <a:gd name="T47" fmla="*/ 1134 h 2098"/>
                <a:gd name="T48" fmla="*/ 1417 w 1502"/>
                <a:gd name="T49" fmla="*/ 1078 h 2098"/>
                <a:gd name="T50" fmla="*/ 1417 w 1502"/>
                <a:gd name="T51" fmla="*/ 993 h 2098"/>
                <a:gd name="T52" fmla="*/ 1389 w 1502"/>
                <a:gd name="T53" fmla="*/ 823 h 2098"/>
                <a:gd name="T54" fmla="*/ 1417 w 1502"/>
                <a:gd name="T55" fmla="*/ 738 h 2098"/>
                <a:gd name="T56" fmla="*/ 1275 w 1502"/>
                <a:gd name="T57" fmla="*/ 567 h 2098"/>
                <a:gd name="T58" fmla="*/ 1247 w 1502"/>
                <a:gd name="T59" fmla="*/ 426 h 2098"/>
                <a:gd name="T60" fmla="*/ 1134 w 1502"/>
                <a:gd name="T61" fmla="*/ 397 h 2098"/>
                <a:gd name="T62" fmla="*/ 822 w 1502"/>
                <a:gd name="T63" fmla="*/ 284 h 2098"/>
                <a:gd name="T64" fmla="*/ 822 w 1502"/>
                <a:gd name="T65" fmla="*/ 454 h 2098"/>
                <a:gd name="T66" fmla="*/ 737 w 1502"/>
                <a:gd name="T67" fmla="*/ 256 h 2098"/>
                <a:gd name="T68" fmla="*/ 567 w 1502"/>
                <a:gd name="T69" fmla="*/ 199 h 2098"/>
                <a:gd name="T70" fmla="*/ 368 w 1502"/>
                <a:gd name="T71" fmla="*/ 29 h 2098"/>
                <a:gd name="T72" fmla="*/ 198 w 1502"/>
                <a:gd name="T73" fmla="*/ 0 h 2098"/>
                <a:gd name="T74" fmla="*/ 0 w 1502"/>
                <a:gd name="T75" fmla="*/ 227 h 2098"/>
                <a:gd name="T76" fmla="*/ 85 w 1502"/>
                <a:gd name="T77" fmla="*/ 567 h 2098"/>
                <a:gd name="T78" fmla="*/ 113 w 1502"/>
                <a:gd name="T79" fmla="*/ 652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098">
                  <a:moveTo>
                    <a:pt x="113" y="652"/>
                  </a:moveTo>
                  <a:lnTo>
                    <a:pt x="198" y="709"/>
                  </a:lnTo>
                  <a:lnTo>
                    <a:pt x="141" y="766"/>
                  </a:lnTo>
                  <a:lnTo>
                    <a:pt x="226" y="993"/>
                  </a:lnTo>
                  <a:lnTo>
                    <a:pt x="311" y="1021"/>
                  </a:lnTo>
                  <a:lnTo>
                    <a:pt x="283" y="1078"/>
                  </a:lnTo>
                  <a:lnTo>
                    <a:pt x="311" y="1106"/>
                  </a:lnTo>
                  <a:lnTo>
                    <a:pt x="425" y="1106"/>
                  </a:lnTo>
                  <a:lnTo>
                    <a:pt x="425" y="1163"/>
                  </a:lnTo>
                  <a:lnTo>
                    <a:pt x="510" y="1191"/>
                  </a:lnTo>
                  <a:lnTo>
                    <a:pt x="482" y="1248"/>
                  </a:lnTo>
                  <a:lnTo>
                    <a:pt x="567" y="1333"/>
                  </a:lnTo>
                  <a:lnTo>
                    <a:pt x="567" y="1390"/>
                  </a:lnTo>
                  <a:lnTo>
                    <a:pt x="538" y="1418"/>
                  </a:lnTo>
                  <a:lnTo>
                    <a:pt x="567" y="1503"/>
                  </a:lnTo>
                  <a:lnTo>
                    <a:pt x="623" y="1531"/>
                  </a:lnTo>
                  <a:lnTo>
                    <a:pt x="595" y="1588"/>
                  </a:lnTo>
                  <a:lnTo>
                    <a:pt x="708" y="1616"/>
                  </a:lnTo>
                  <a:lnTo>
                    <a:pt x="765" y="1588"/>
                  </a:lnTo>
                  <a:lnTo>
                    <a:pt x="850" y="1701"/>
                  </a:lnTo>
                  <a:lnTo>
                    <a:pt x="992" y="1758"/>
                  </a:lnTo>
                  <a:lnTo>
                    <a:pt x="963" y="1928"/>
                  </a:lnTo>
                  <a:lnTo>
                    <a:pt x="1049" y="1957"/>
                  </a:lnTo>
                  <a:lnTo>
                    <a:pt x="1134" y="1928"/>
                  </a:lnTo>
                  <a:lnTo>
                    <a:pt x="1190" y="1928"/>
                  </a:lnTo>
                  <a:lnTo>
                    <a:pt x="1219" y="1985"/>
                  </a:lnTo>
                  <a:lnTo>
                    <a:pt x="1275" y="1957"/>
                  </a:lnTo>
                  <a:lnTo>
                    <a:pt x="1304" y="2013"/>
                  </a:lnTo>
                  <a:lnTo>
                    <a:pt x="1304" y="2070"/>
                  </a:lnTo>
                  <a:lnTo>
                    <a:pt x="1332" y="2098"/>
                  </a:lnTo>
                  <a:lnTo>
                    <a:pt x="1417" y="1957"/>
                  </a:lnTo>
                  <a:lnTo>
                    <a:pt x="1417" y="1872"/>
                  </a:lnTo>
                  <a:lnTo>
                    <a:pt x="1389" y="1815"/>
                  </a:lnTo>
                  <a:lnTo>
                    <a:pt x="1445" y="1786"/>
                  </a:lnTo>
                  <a:lnTo>
                    <a:pt x="1417" y="1730"/>
                  </a:lnTo>
                  <a:lnTo>
                    <a:pt x="1474" y="1701"/>
                  </a:lnTo>
                  <a:lnTo>
                    <a:pt x="1502" y="1616"/>
                  </a:lnTo>
                  <a:lnTo>
                    <a:pt x="1445" y="1588"/>
                  </a:lnTo>
                  <a:lnTo>
                    <a:pt x="1389" y="1616"/>
                  </a:lnTo>
                  <a:lnTo>
                    <a:pt x="1389" y="1560"/>
                  </a:lnTo>
                  <a:lnTo>
                    <a:pt x="1360" y="1588"/>
                  </a:lnTo>
                  <a:lnTo>
                    <a:pt x="1360" y="1418"/>
                  </a:lnTo>
                  <a:lnTo>
                    <a:pt x="1445" y="1446"/>
                  </a:lnTo>
                  <a:lnTo>
                    <a:pt x="1445" y="1361"/>
                  </a:lnTo>
                  <a:lnTo>
                    <a:pt x="1389" y="1305"/>
                  </a:lnTo>
                  <a:lnTo>
                    <a:pt x="1445" y="1248"/>
                  </a:lnTo>
                  <a:lnTo>
                    <a:pt x="1445" y="1163"/>
                  </a:lnTo>
                  <a:lnTo>
                    <a:pt x="1417" y="1134"/>
                  </a:lnTo>
                  <a:lnTo>
                    <a:pt x="1445" y="1106"/>
                  </a:lnTo>
                  <a:lnTo>
                    <a:pt x="1417" y="1078"/>
                  </a:lnTo>
                  <a:lnTo>
                    <a:pt x="1445" y="1021"/>
                  </a:lnTo>
                  <a:lnTo>
                    <a:pt x="1417" y="993"/>
                  </a:lnTo>
                  <a:lnTo>
                    <a:pt x="1445" y="964"/>
                  </a:lnTo>
                  <a:lnTo>
                    <a:pt x="1389" y="823"/>
                  </a:lnTo>
                  <a:lnTo>
                    <a:pt x="1417" y="794"/>
                  </a:lnTo>
                  <a:lnTo>
                    <a:pt x="1417" y="738"/>
                  </a:lnTo>
                  <a:lnTo>
                    <a:pt x="1360" y="624"/>
                  </a:lnTo>
                  <a:lnTo>
                    <a:pt x="1275" y="567"/>
                  </a:lnTo>
                  <a:lnTo>
                    <a:pt x="1275" y="511"/>
                  </a:lnTo>
                  <a:lnTo>
                    <a:pt x="1247" y="426"/>
                  </a:lnTo>
                  <a:lnTo>
                    <a:pt x="1247" y="341"/>
                  </a:lnTo>
                  <a:lnTo>
                    <a:pt x="1134" y="397"/>
                  </a:lnTo>
                  <a:lnTo>
                    <a:pt x="1105" y="312"/>
                  </a:lnTo>
                  <a:lnTo>
                    <a:pt x="822" y="284"/>
                  </a:lnTo>
                  <a:lnTo>
                    <a:pt x="878" y="397"/>
                  </a:lnTo>
                  <a:lnTo>
                    <a:pt x="822" y="454"/>
                  </a:lnTo>
                  <a:lnTo>
                    <a:pt x="708" y="369"/>
                  </a:lnTo>
                  <a:lnTo>
                    <a:pt x="737" y="256"/>
                  </a:lnTo>
                  <a:lnTo>
                    <a:pt x="652" y="284"/>
                  </a:lnTo>
                  <a:lnTo>
                    <a:pt x="567" y="199"/>
                  </a:lnTo>
                  <a:lnTo>
                    <a:pt x="396" y="171"/>
                  </a:lnTo>
                  <a:lnTo>
                    <a:pt x="368" y="29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28" y="114"/>
                  </a:lnTo>
                  <a:lnTo>
                    <a:pt x="0" y="227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85" y="596"/>
                  </a:lnTo>
                  <a:lnTo>
                    <a:pt x="113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FCE1B626-FFDA-47E5-9F35-EBEAF36F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20"/>
              <a:ext cx="737" cy="1049"/>
            </a:xfrm>
            <a:custGeom>
              <a:avLst/>
              <a:gdLst>
                <a:gd name="T0" fmla="*/ 0 w 737"/>
                <a:gd name="T1" fmla="*/ 397 h 1049"/>
                <a:gd name="T2" fmla="*/ 0 w 737"/>
                <a:gd name="T3" fmla="*/ 482 h 1049"/>
                <a:gd name="T4" fmla="*/ 28 w 737"/>
                <a:gd name="T5" fmla="*/ 567 h 1049"/>
                <a:gd name="T6" fmla="*/ 28 w 737"/>
                <a:gd name="T7" fmla="*/ 623 h 1049"/>
                <a:gd name="T8" fmla="*/ 113 w 737"/>
                <a:gd name="T9" fmla="*/ 680 h 1049"/>
                <a:gd name="T10" fmla="*/ 170 w 737"/>
                <a:gd name="T11" fmla="*/ 794 h 1049"/>
                <a:gd name="T12" fmla="*/ 170 w 737"/>
                <a:gd name="T13" fmla="*/ 850 h 1049"/>
                <a:gd name="T14" fmla="*/ 142 w 737"/>
                <a:gd name="T15" fmla="*/ 879 h 1049"/>
                <a:gd name="T16" fmla="*/ 198 w 737"/>
                <a:gd name="T17" fmla="*/ 1020 h 1049"/>
                <a:gd name="T18" fmla="*/ 255 w 737"/>
                <a:gd name="T19" fmla="*/ 1049 h 1049"/>
                <a:gd name="T20" fmla="*/ 283 w 737"/>
                <a:gd name="T21" fmla="*/ 1020 h 1049"/>
                <a:gd name="T22" fmla="*/ 340 w 737"/>
                <a:gd name="T23" fmla="*/ 1049 h 1049"/>
                <a:gd name="T24" fmla="*/ 369 w 737"/>
                <a:gd name="T25" fmla="*/ 964 h 1049"/>
                <a:gd name="T26" fmla="*/ 369 w 737"/>
                <a:gd name="T27" fmla="*/ 850 h 1049"/>
                <a:gd name="T28" fmla="*/ 397 w 737"/>
                <a:gd name="T29" fmla="*/ 879 h 1049"/>
                <a:gd name="T30" fmla="*/ 454 w 737"/>
                <a:gd name="T31" fmla="*/ 822 h 1049"/>
                <a:gd name="T32" fmla="*/ 425 w 737"/>
                <a:gd name="T33" fmla="*/ 794 h 1049"/>
                <a:gd name="T34" fmla="*/ 454 w 737"/>
                <a:gd name="T35" fmla="*/ 737 h 1049"/>
                <a:gd name="T36" fmla="*/ 425 w 737"/>
                <a:gd name="T37" fmla="*/ 708 h 1049"/>
                <a:gd name="T38" fmla="*/ 482 w 737"/>
                <a:gd name="T39" fmla="*/ 680 h 1049"/>
                <a:gd name="T40" fmla="*/ 510 w 737"/>
                <a:gd name="T41" fmla="*/ 595 h 1049"/>
                <a:gd name="T42" fmla="*/ 567 w 737"/>
                <a:gd name="T43" fmla="*/ 510 h 1049"/>
                <a:gd name="T44" fmla="*/ 539 w 737"/>
                <a:gd name="T45" fmla="*/ 482 h 1049"/>
                <a:gd name="T46" fmla="*/ 539 w 737"/>
                <a:gd name="T47" fmla="*/ 397 h 1049"/>
                <a:gd name="T48" fmla="*/ 624 w 737"/>
                <a:gd name="T49" fmla="*/ 368 h 1049"/>
                <a:gd name="T50" fmla="*/ 680 w 737"/>
                <a:gd name="T51" fmla="*/ 425 h 1049"/>
                <a:gd name="T52" fmla="*/ 680 w 737"/>
                <a:gd name="T53" fmla="*/ 198 h 1049"/>
                <a:gd name="T54" fmla="*/ 737 w 737"/>
                <a:gd name="T55" fmla="*/ 0 h 1049"/>
                <a:gd name="T56" fmla="*/ 539 w 737"/>
                <a:gd name="T57" fmla="*/ 28 h 1049"/>
                <a:gd name="T58" fmla="*/ 482 w 737"/>
                <a:gd name="T59" fmla="*/ 170 h 1049"/>
                <a:gd name="T60" fmla="*/ 482 w 737"/>
                <a:gd name="T61" fmla="*/ 227 h 1049"/>
                <a:gd name="T62" fmla="*/ 454 w 737"/>
                <a:gd name="T63" fmla="*/ 227 h 1049"/>
                <a:gd name="T64" fmla="*/ 425 w 737"/>
                <a:gd name="T65" fmla="*/ 198 h 1049"/>
                <a:gd name="T66" fmla="*/ 255 w 737"/>
                <a:gd name="T67" fmla="*/ 255 h 1049"/>
                <a:gd name="T68" fmla="*/ 170 w 737"/>
                <a:gd name="T69" fmla="*/ 397 h 1049"/>
                <a:gd name="T70" fmla="*/ 142 w 737"/>
                <a:gd name="T71" fmla="*/ 340 h 1049"/>
                <a:gd name="T72" fmla="*/ 28 w 737"/>
                <a:gd name="T73" fmla="*/ 340 h 1049"/>
                <a:gd name="T74" fmla="*/ 0 w 737"/>
                <a:gd name="T75" fmla="*/ 39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49">
                  <a:moveTo>
                    <a:pt x="0" y="397"/>
                  </a:moveTo>
                  <a:lnTo>
                    <a:pt x="0" y="482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142" y="879"/>
                  </a:lnTo>
                  <a:lnTo>
                    <a:pt x="198" y="1020"/>
                  </a:lnTo>
                  <a:lnTo>
                    <a:pt x="255" y="1049"/>
                  </a:lnTo>
                  <a:lnTo>
                    <a:pt x="283" y="1020"/>
                  </a:lnTo>
                  <a:lnTo>
                    <a:pt x="340" y="1049"/>
                  </a:lnTo>
                  <a:lnTo>
                    <a:pt x="369" y="964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22"/>
                  </a:lnTo>
                  <a:lnTo>
                    <a:pt x="425" y="794"/>
                  </a:lnTo>
                  <a:lnTo>
                    <a:pt x="454" y="737"/>
                  </a:lnTo>
                  <a:lnTo>
                    <a:pt x="425" y="708"/>
                  </a:lnTo>
                  <a:lnTo>
                    <a:pt x="482" y="680"/>
                  </a:lnTo>
                  <a:lnTo>
                    <a:pt x="510" y="595"/>
                  </a:lnTo>
                  <a:lnTo>
                    <a:pt x="567" y="510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624" y="368"/>
                  </a:lnTo>
                  <a:lnTo>
                    <a:pt x="680" y="425"/>
                  </a:lnTo>
                  <a:lnTo>
                    <a:pt x="680" y="198"/>
                  </a:lnTo>
                  <a:lnTo>
                    <a:pt x="737" y="0"/>
                  </a:lnTo>
                  <a:lnTo>
                    <a:pt x="539" y="28"/>
                  </a:lnTo>
                  <a:lnTo>
                    <a:pt x="482" y="170"/>
                  </a:lnTo>
                  <a:lnTo>
                    <a:pt x="482" y="227"/>
                  </a:lnTo>
                  <a:lnTo>
                    <a:pt x="454" y="227"/>
                  </a:lnTo>
                  <a:lnTo>
                    <a:pt x="425" y="198"/>
                  </a:lnTo>
                  <a:lnTo>
                    <a:pt x="255" y="25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28" y="340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58D24ADD-F00B-497D-BAF2-C9B3EBC47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75"/>
              <a:ext cx="936" cy="992"/>
            </a:xfrm>
            <a:custGeom>
              <a:avLst/>
              <a:gdLst>
                <a:gd name="T0" fmla="*/ 624 w 936"/>
                <a:gd name="T1" fmla="*/ 964 h 992"/>
                <a:gd name="T2" fmla="*/ 511 w 936"/>
                <a:gd name="T3" fmla="*/ 992 h 992"/>
                <a:gd name="T4" fmla="*/ 426 w 936"/>
                <a:gd name="T5" fmla="*/ 935 h 992"/>
                <a:gd name="T6" fmla="*/ 426 w 936"/>
                <a:gd name="T7" fmla="*/ 879 h 992"/>
                <a:gd name="T8" fmla="*/ 369 w 936"/>
                <a:gd name="T9" fmla="*/ 850 h 992"/>
                <a:gd name="T10" fmla="*/ 426 w 936"/>
                <a:gd name="T11" fmla="*/ 765 h 992"/>
                <a:gd name="T12" fmla="*/ 397 w 936"/>
                <a:gd name="T13" fmla="*/ 709 h 992"/>
                <a:gd name="T14" fmla="*/ 341 w 936"/>
                <a:gd name="T15" fmla="*/ 709 h 992"/>
                <a:gd name="T16" fmla="*/ 341 w 936"/>
                <a:gd name="T17" fmla="*/ 652 h 992"/>
                <a:gd name="T18" fmla="*/ 312 w 936"/>
                <a:gd name="T19" fmla="*/ 567 h 992"/>
                <a:gd name="T20" fmla="*/ 341 w 936"/>
                <a:gd name="T21" fmla="*/ 482 h 992"/>
                <a:gd name="T22" fmla="*/ 171 w 936"/>
                <a:gd name="T23" fmla="*/ 340 h 992"/>
                <a:gd name="T24" fmla="*/ 227 w 936"/>
                <a:gd name="T25" fmla="*/ 283 h 992"/>
                <a:gd name="T26" fmla="*/ 171 w 936"/>
                <a:gd name="T27" fmla="*/ 283 h 992"/>
                <a:gd name="T28" fmla="*/ 171 w 936"/>
                <a:gd name="T29" fmla="*/ 227 h 992"/>
                <a:gd name="T30" fmla="*/ 114 w 936"/>
                <a:gd name="T31" fmla="*/ 227 h 992"/>
                <a:gd name="T32" fmla="*/ 86 w 936"/>
                <a:gd name="T33" fmla="*/ 198 h 992"/>
                <a:gd name="T34" fmla="*/ 29 w 936"/>
                <a:gd name="T35" fmla="*/ 227 h 992"/>
                <a:gd name="T36" fmla="*/ 0 w 936"/>
                <a:gd name="T37" fmla="*/ 142 h 992"/>
                <a:gd name="T38" fmla="*/ 0 w 936"/>
                <a:gd name="T39" fmla="*/ 57 h 992"/>
                <a:gd name="T40" fmla="*/ 114 w 936"/>
                <a:gd name="T41" fmla="*/ 28 h 992"/>
                <a:gd name="T42" fmla="*/ 171 w 936"/>
                <a:gd name="T43" fmla="*/ 57 h 992"/>
                <a:gd name="T44" fmla="*/ 284 w 936"/>
                <a:gd name="T45" fmla="*/ 28 h 992"/>
                <a:gd name="T46" fmla="*/ 426 w 936"/>
                <a:gd name="T47" fmla="*/ 57 h 992"/>
                <a:gd name="T48" fmla="*/ 681 w 936"/>
                <a:gd name="T49" fmla="*/ 0 h 992"/>
                <a:gd name="T50" fmla="*/ 709 w 936"/>
                <a:gd name="T51" fmla="*/ 28 h 992"/>
                <a:gd name="T52" fmla="*/ 823 w 936"/>
                <a:gd name="T53" fmla="*/ 28 h 992"/>
                <a:gd name="T54" fmla="*/ 823 w 936"/>
                <a:gd name="T55" fmla="*/ 283 h 992"/>
                <a:gd name="T56" fmla="*/ 908 w 936"/>
                <a:gd name="T57" fmla="*/ 368 h 992"/>
                <a:gd name="T58" fmla="*/ 908 w 936"/>
                <a:gd name="T59" fmla="*/ 397 h 992"/>
                <a:gd name="T60" fmla="*/ 936 w 936"/>
                <a:gd name="T61" fmla="*/ 453 h 992"/>
                <a:gd name="T62" fmla="*/ 823 w 936"/>
                <a:gd name="T63" fmla="*/ 510 h 992"/>
                <a:gd name="T64" fmla="*/ 823 w 936"/>
                <a:gd name="T65" fmla="*/ 595 h 992"/>
                <a:gd name="T66" fmla="*/ 794 w 936"/>
                <a:gd name="T67" fmla="*/ 652 h 992"/>
                <a:gd name="T68" fmla="*/ 794 w 936"/>
                <a:gd name="T69" fmla="*/ 737 h 992"/>
                <a:gd name="T70" fmla="*/ 823 w 936"/>
                <a:gd name="T71" fmla="*/ 765 h 992"/>
                <a:gd name="T72" fmla="*/ 766 w 936"/>
                <a:gd name="T73" fmla="*/ 879 h 992"/>
                <a:gd name="T74" fmla="*/ 766 w 936"/>
                <a:gd name="T75" fmla="*/ 935 h 992"/>
                <a:gd name="T76" fmla="*/ 681 w 936"/>
                <a:gd name="T77" fmla="*/ 964 h 992"/>
                <a:gd name="T78" fmla="*/ 653 w 936"/>
                <a:gd name="T79" fmla="*/ 907 h 992"/>
                <a:gd name="T80" fmla="*/ 624 w 936"/>
                <a:gd name="T81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6" h="992">
                  <a:moveTo>
                    <a:pt x="624" y="964"/>
                  </a:moveTo>
                  <a:lnTo>
                    <a:pt x="511" y="992"/>
                  </a:lnTo>
                  <a:lnTo>
                    <a:pt x="426" y="935"/>
                  </a:lnTo>
                  <a:lnTo>
                    <a:pt x="426" y="879"/>
                  </a:lnTo>
                  <a:lnTo>
                    <a:pt x="369" y="850"/>
                  </a:lnTo>
                  <a:lnTo>
                    <a:pt x="426" y="765"/>
                  </a:lnTo>
                  <a:lnTo>
                    <a:pt x="397" y="709"/>
                  </a:lnTo>
                  <a:lnTo>
                    <a:pt x="341" y="709"/>
                  </a:lnTo>
                  <a:lnTo>
                    <a:pt x="341" y="652"/>
                  </a:lnTo>
                  <a:lnTo>
                    <a:pt x="312" y="567"/>
                  </a:lnTo>
                  <a:lnTo>
                    <a:pt x="341" y="482"/>
                  </a:lnTo>
                  <a:lnTo>
                    <a:pt x="171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86" y="198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114" y="28"/>
                  </a:lnTo>
                  <a:lnTo>
                    <a:pt x="171" y="57"/>
                  </a:lnTo>
                  <a:lnTo>
                    <a:pt x="284" y="28"/>
                  </a:lnTo>
                  <a:lnTo>
                    <a:pt x="426" y="57"/>
                  </a:lnTo>
                  <a:lnTo>
                    <a:pt x="681" y="0"/>
                  </a:lnTo>
                  <a:lnTo>
                    <a:pt x="709" y="28"/>
                  </a:lnTo>
                  <a:lnTo>
                    <a:pt x="823" y="28"/>
                  </a:lnTo>
                  <a:lnTo>
                    <a:pt x="823" y="283"/>
                  </a:lnTo>
                  <a:lnTo>
                    <a:pt x="908" y="368"/>
                  </a:lnTo>
                  <a:lnTo>
                    <a:pt x="908" y="397"/>
                  </a:lnTo>
                  <a:lnTo>
                    <a:pt x="936" y="453"/>
                  </a:lnTo>
                  <a:lnTo>
                    <a:pt x="823" y="510"/>
                  </a:lnTo>
                  <a:lnTo>
                    <a:pt x="823" y="595"/>
                  </a:lnTo>
                  <a:lnTo>
                    <a:pt x="794" y="652"/>
                  </a:lnTo>
                  <a:lnTo>
                    <a:pt x="794" y="737"/>
                  </a:lnTo>
                  <a:lnTo>
                    <a:pt x="823" y="765"/>
                  </a:lnTo>
                  <a:lnTo>
                    <a:pt x="766" y="879"/>
                  </a:lnTo>
                  <a:lnTo>
                    <a:pt x="766" y="935"/>
                  </a:lnTo>
                  <a:lnTo>
                    <a:pt x="681" y="964"/>
                  </a:lnTo>
                  <a:lnTo>
                    <a:pt x="653" y="907"/>
                  </a:lnTo>
                  <a:lnTo>
                    <a:pt x="624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C7E44640-59C6-4E35-8DD0-C22769E67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262"/>
              <a:ext cx="850" cy="1048"/>
            </a:xfrm>
            <a:custGeom>
              <a:avLst/>
              <a:gdLst>
                <a:gd name="T0" fmla="*/ 652 w 850"/>
                <a:gd name="T1" fmla="*/ 340 h 1048"/>
                <a:gd name="T2" fmla="*/ 623 w 850"/>
                <a:gd name="T3" fmla="*/ 255 h 1048"/>
                <a:gd name="T4" fmla="*/ 623 w 850"/>
                <a:gd name="T5" fmla="*/ 170 h 1048"/>
                <a:gd name="T6" fmla="*/ 595 w 850"/>
                <a:gd name="T7" fmla="*/ 85 h 1048"/>
                <a:gd name="T8" fmla="*/ 453 w 850"/>
                <a:gd name="T9" fmla="*/ 0 h 1048"/>
                <a:gd name="T10" fmla="*/ 340 w 850"/>
                <a:gd name="T11" fmla="*/ 56 h 1048"/>
                <a:gd name="T12" fmla="*/ 312 w 850"/>
                <a:gd name="T13" fmla="*/ 226 h 1048"/>
                <a:gd name="T14" fmla="*/ 227 w 850"/>
                <a:gd name="T15" fmla="*/ 170 h 1048"/>
                <a:gd name="T16" fmla="*/ 170 w 850"/>
                <a:gd name="T17" fmla="*/ 226 h 1048"/>
                <a:gd name="T18" fmla="*/ 142 w 850"/>
                <a:gd name="T19" fmla="*/ 226 h 1048"/>
                <a:gd name="T20" fmla="*/ 85 w 850"/>
                <a:gd name="T21" fmla="*/ 170 h 1048"/>
                <a:gd name="T22" fmla="*/ 0 w 850"/>
                <a:gd name="T23" fmla="*/ 198 h 1048"/>
                <a:gd name="T24" fmla="*/ 170 w 850"/>
                <a:gd name="T25" fmla="*/ 368 h 1048"/>
                <a:gd name="T26" fmla="*/ 170 w 850"/>
                <a:gd name="T27" fmla="*/ 425 h 1048"/>
                <a:gd name="T28" fmla="*/ 312 w 850"/>
                <a:gd name="T29" fmla="*/ 481 h 1048"/>
                <a:gd name="T30" fmla="*/ 340 w 850"/>
                <a:gd name="T31" fmla="*/ 566 h 1048"/>
                <a:gd name="T32" fmla="*/ 255 w 850"/>
                <a:gd name="T33" fmla="*/ 992 h 1048"/>
                <a:gd name="T34" fmla="*/ 340 w 850"/>
                <a:gd name="T35" fmla="*/ 992 h 1048"/>
                <a:gd name="T36" fmla="*/ 397 w 850"/>
                <a:gd name="T37" fmla="*/ 935 h 1048"/>
                <a:gd name="T38" fmla="*/ 482 w 850"/>
                <a:gd name="T39" fmla="*/ 963 h 1048"/>
                <a:gd name="T40" fmla="*/ 482 w 850"/>
                <a:gd name="T41" fmla="*/ 1020 h 1048"/>
                <a:gd name="T42" fmla="*/ 538 w 850"/>
                <a:gd name="T43" fmla="*/ 1048 h 1048"/>
                <a:gd name="T44" fmla="*/ 538 w 850"/>
                <a:gd name="T45" fmla="*/ 992 h 1048"/>
                <a:gd name="T46" fmla="*/ 567 w 850"/>
                <a:gd name="T47" fmla="*/ 1020 h 1048"/>
                <a:gd name="T48" fmla="*/ 567 w 850"/>
                <a:gd name="T49" fmla="*/ 1048 h 1048"/>
                <a:gd name="T50" fmla="*/ 652 w 850"/>
                <a:gd name="T51" fmla="*/ 992 h 1048"/>
                <a:gd name="T52" fmla="*/ 709 w 850"/>
                <a:gd name="T53" fmla="*/ 992 h 1048"/>
                <a:gd name="T54" fmla="*/ 737 w 850"/>
                <a:gd name="T55" fmla="*/ 907 h 1048"/>
                <a:gd name="T56" fmla="*/ 709 w 850"/>
                <a:gd name="T57" fmla="*/ 878 h 1048"/>
                <a:gd name="T58" fmla="*/ 737 w 850"/>
                <a:gd name="T59" fmla="*/ 850 h 1048"/>
                <a:gd name="T60" fmla="*/ 737 w 850"/>
                <a:gd name="T61" fmla="*/ 793 h 1048"/>
                <a:gd name="T62" fmla="*/ 709 w 850"/>
                <a:gd name="T63" fmla="*/ 793 h 1048"/>
                <a:gd name="T64" fmla="*/ 737 w 850"/>
                <a:gd name="T65" fmla="*/ 623 h 1048"/>
                <a:gd name="T66" fmla="*/ 765 w 850"/>
                <a:gd name="T67" fmla="*/ 566 h 1048"/>
                <a:gd name="T68" fmla="*/ 794 w 850"/>
                <a:gd name="T69" fmla="*/ 453 h 1048"/>
                <a:gd name="T70" fmla="*/ 850 w 850"/>
                <a:gd name="T71" fmla="*/ 396 h 1048"/>
                <a:gd name="T72" fmla="*/ 794 w 850"/>
                <a:gd name="T73" fmla="*/ 396 h 1048"/>
                <a:gd name="T74" fmla="*/ 794 w 850"/>
                <a:gd name="T75" fmla="*/ 340 h 1048"/>
                <a:gd name="T76" fmla="*/ 737 w 850"/>
                <a:gd name="T77" fmla="*/ 340 h 1048"/>
                <a:gd name="T78" fmla="*/ 709 w 850"/>
                <a:gd name="T79" fmla="*/ 311 h 1048"/>
                <a:gd name="T80" fmla="*/ 652 w 850"/>
                <a:gd name="T81" fmla="*/ 34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048">
                  <a:moveTo>
                    <a:pt x="652" y="340"/>
                  </a:moveTo>
                  <a:lnTo>
                    <a:pt x="623" y="255"/>
                  </a:lnTo>
                  <a:lnTo>
                    <a:pt x="623" y="170"/>
                  </a:lnTo>
                  <a:lnTo>
                    <a:pt x="595" y="85"/>
                  </a:lnTo>
                  <a:lnTo>
                    <a:pt x="453" y="0"/>
                  </a:lnTo>
                  <a:lnTo>
                    <a:pt x="340" y="56"/>
                  </a:lnTo>
                  <a:lnTo>
                    <a:pt x="312" y="226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170" y="368"/>
                  </a:lnTo>
                  <a:lnTo>
                    <a:pt x="170" y="425"/>
                  </a:lnTo>
                  <a:lnTo>
                    <a:pt x="312" y="481"/>
                  </a:lnTo>
                  <a:lnTo>
                    <a:pt x="340" y="566"/>
                  </a:lnTo>
                  <a:lnTo>
                    <a:pt x="255" y="992"/>
                  </a:lnTo>
                  <a:lnTo>
                    <a:pt x="340" y="992"/>
                  </a:lnTo>
                  <a:lnTo>
                    <a:pt x="397" y="935"/>
                  </a:lnTo>
                  <a:lnTo>
                    <a:pt x="482" y="963"/>
                  </a:lnTo>
                  <a:lnTo>
                    <a:pt x="482" y="1020"/>
                  </a:lnTo>
                  <a:lnTo>
                    <a:pt x="538" y="1048"/>
                  </a:lnTo>
                  <a:lnTo>
                    <a:pt x="538" y="992"/>
                  </a:lnTo>
                  <a:lnTo>
                    <a:pt x="567" y="1020"/>
                  </a:lnTo>
                  <a:lnTo>
                    <a:pt x="567" y="1048"/>
                  </a:lnTo>
                  <a:lnTo>
                    <a:pt x="652" y="992"/>
                  </a:lnTo>
                  <a:lnTo>
                    <a:pt x="709" y="992"/>
                  </a:lnTo>
                  <a:lnTo>
                    <a:pt x="737" y="907"/>
                  </a:lnTo>
                  <a:lnTo>
                    <a:pt x="709" y="878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09" y="793"/>
                  </a:lnTo>
                  <a:lnTo>
                    <a:pt x="737" y="623"/>
                  </a:lnTo>
                  <a:lnTo>
                    <a:pt x="765" y="566"/>
                  </a:lnTo>
                  <a:lnTo>
                    <a:pt x="794" y="45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09" y="311"/>
                  </a:lnTo>
                  <a:lnTo>
                    <a:pt x="652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5F95E5FC-B757-41D1-8CC9-A50736A3B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715"/>
              <a:ext cx="1219" cy="1588"/>
            </a:xfrm>
            <a:custGeom>
              <a:avLst/>
              <a:gdLst>
                <a:gd name="T0" fmla="*/ 227 w 1219"/>
                <a:gd name="T1" fmla="*/ 539 h 1588"/>
                <a:gd name="T2" fmla="*/ 369 w 1219"/>
                <a:gd name="T3" fmla="*/ 510 h 1588"/>
                <a:gd name="T4" fmla="*/ 425 w 1219"/>
                <a:gd name="T5" fmla="*/ 595 h 1588"/>
                <a:gd name="T6" fmla="*/ 454 w 1219"/>
                <a:gd name="T7" fmla="*/ 567 h 1588"/>
                <a:gd name="T8" fmla="*/ 539 w 1219"/>
                <a:gd name="T9" fmla="*/ 539 h 1588"/>
                <a:gd name="T10" fmla="*/ 624 w 1219"/>
                <a:gd name="T11" fmla="*/ 454 h 1588"/>
                <a:gd name="T12" fmla="*/ 624 w 1219"/>
                <a:gd name="T13" fmla="*/ 397 h 1588"/>
                <a:gd name="T14" fmla="*/ 596 w 1219"/>
                <a:gd name="T15" fmla="*/ 340 h 1588"/>
                <a:gd name="T16" fmla="*/ 652 w 1219"/>
                <a:gd name="T17" fmla="*/ 113 h 1588"/>
                <a:gd name="T18" fmla="*/ 851 w 1219"/>
                <a:gd name="T19" fmla="*/ 142 h 1588"/>
                <a:gd name="T20" fmla="*/ 851 w 1219"/>
                <a:gd name="T21" fmla="*/ 312 h 1588"/>
                <a:gd name="T22" fmla="*/ 907 w 1219"/>
                <a:gd name="T23" fmla="*/ 369 h 1588"/>
                <a:gd name="T24" fmla="*/ 879 w 1219"/>
                <a:gd name="T25" fmla="*/ 510 h 1588"/>
                <a:gd name="T26" fmla="*/ 936 w 1219"/>
                <a:gd name="T27" fmla="*/ 567 h 1588"/>
                <a:gd name="T28" fmla="*/ 1021 w 1219"/>
                <a:gd name="T29" fmla="*/ 652 h 1588"/>
                <a:gd name="T30" fmla="*/ 1134 w 1219"/>
                <a:gd name="T31" fmla="*/ 737 h 1588"/>
                <a:gd name="T32" fmla="*/ 1191 w 1219"/>
                <a:gd name="T33" fmla="*/ 794 h 1588"/>
                <a:gd name="T34" fmla="*/ 1106 w 1219"/>
                <a:gd name="T35" fmla="*/ 851 h 1588"/>
                <a:gd name="T36" fmla="*/ 1049 w 1219"/>
                <a:gd name="T37" fmla="*/ 936 h 1588"/>
                <a:gd name="T38" fmla="*/ 1077 w 1219"/>
                <a:gd name="T39" fmla="*/ 1049 h 1588"/>
                <a:gd name="T40" fmla="*/ 1049 w 1219"/>
                <a:gd name="T41" fmla="*/ 1219 h 1588"/>
                <a:gd name="T42" fmla="*/ 1049 w 1219"/>
                <a:gd name="T43" fmla="*/ 1333 h 1588"/>
                <a:gd name="T44" fmla="*/ 1049 w 1219"/>
                <a:gd name="T45" fmla="*/ 1389 h 1588"/>
                <a:gd name="T46" fmla="*/ 1021 w 1219"/>
                <a:gd name="T47" fmla="*/ 1503 h 1588"/>
                <a:gd name="T48" fmla="*/ 992 w 1219"/>
                <a:gd name="T49" fmla="*/ 1588 h 1588"/>
                <a:gd name="T50" fmla="*/ 907 w 1219"/>
                <a:gd name="T51" fmla="*/ 1474 h 1588"/>
                <a:gd name="T52" fmla="*/ 822 w 1219"/>
                <a:gd name="T53" fmla="*/ 1446 h 1588"/>
                <a:gd name="T54" fmla="*/ 766 w 1219"/>
                <a:gd name="T55" fmla="*/ 1276 h 1588"/>
                <a:gd name="T56" fmla="*/ 794 w 1219"/>
                <a:gd name="T57" fmla="*/ 1162 h 1588"/>
                <a:gd name="T58" fmla="*/ 681 w 1219"/>
                <a:gd name="T59" fmla="*/ 1191 h 1588"/>
                <a:gd name="T60" fmla="*/ 567 w 1219"/>
                <a:gd name="T61" fmla="*/ 1191 h 1588"/>
                <a:gd name="T62" fmla="*/ 369 w 1219"/>
                <a:gd name="T63" fmla="*/ 1049 h 1588"/>
                <a:gd name="T64" fmla="*/ 227 w 1219"/>
                <a:gd name="T65" fmla="*/ 1134 h 1588"/>
                <a:gd name="T66" fmla="*/ 142 w 1219"/>
                <a:gd name="T67" fmla="*/ 1219 h 1588"/>
                <a:gd name="T68" fmla="*/ 85 w 1219"/>
                <a:gd name="T69" fmla="*/ 936 h 1588"/>
                <a:gd name="T70" fmla="*/ 57 w 1219"/>
                <a:gd name="T71" fmla="*/ 822 h 1588"/>
                <a:gd name="T72" fmla="*/ 142 w 1219"/>
                <a:gd name="T73" fmla="*/ 539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9" h="1588">
                  <a:moveTo>
                    <a:pt x="142" y="539"/>
                  </a:moveTo>
                  <a:lnTo>
                    <a:pt x="227" y="539"/>
                  </a:lnTo>
                  <a:lnTo>
                    <a:pt x="284" y="482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95"/>
                  </a:lnTo>
                  <a:lnTo>
                    <a:pt x="425" y="539"/>
                  </a:lnTo>
                  <a:lnTo>
                    <a:pt x="454" y="567"/>
                  </a:lnTo>
                  <a:lnTo>
                    <a:pt x="454" y="595"/>
                  </a:lnTo>
                  <a:lnTo>
                    <a:pt x="539" y="539"/>
                  </a:lnTo>
                  <a:lnTo>
                    <a:pt x="596" y="539"/>
                  </a:lnTo>
                  <a:lnTo>
                    <a:pt x="624" y="454"/>
                  </a:lnTo>
                  <a:lnTo>
                    <a:pt x="596" y="425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96" y="340"/>
                  </a:lnTo>
                  <a:lnTo>
                    <a:pt x="624" y="170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851" y="142"/>
                  </a:lnTo>
                  <a:lnTo>
                    <a:pt x="822" y="227"/>
                  </a:lnTo>
                  <a:lnTo>
                    <a:pt x="851" y="312"/>
                  </a:lnTo>
                  <a:lnTo>
                    <a:pt x="851" y="369"/>
                  </a:lnTo>
                  <a:lnTo>
                    <a:pt x="907" y="369"/>
                  </a:lnTo>
                  <a:lnTo>
                    <a:pt x="936" y="425"/>
                  </a:lnTo>
                  <a:lnTo>
                    <a:pt x="879" y="510"/>
                  </a:lnTo>
                  <a:lnTo>
                    <a:pt x="936" y="539"/>
                  </a:lnTo>
                  <a:lnTo>
                    <a:pt x="936" y="567"/>
                  </a:lnTo>
                  <a:lnTo>
                    <a:pt x="936" y="595"/>
                  </a:lnTo>
                  <a:lnTo>
                    <a:pt x="1021" y="652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106" y="766"/>
                  </a:lnTo>
                  <a:lnTo>
                    <a:pt x="1191" y="794"/>
                  </a:lnTo>
                  <a:lnTo>
                    <a:pt x="1219" y="851"/>
                  </a:lnTo>
                  <a:lnTo>
                    <a:pt x="1106" y="851"/>
                  </a:lnTo>
                  <a:lnTo>
                    <a:pt x="1134" y="907"/>
                  </a:lnTo>
                  <a:lnTo>
                    <a:pt x="1049" y="936"/>
                  </a:lnTo>
                  <a:lnTo>
                    <a:pt x="1049" y="1021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219"/>
                  </a:lnTo>
                  <a:lnTo>
                    <a:pt x="992" y="1247"/>
                  </a:lnTo>
                  <a:lnTo>
                    <a:pt x="1049" y="1333"/>
                  </a:lnTo>
                  <a:lnTo>
                    <a:pt x="1021" y="1361"/>
                  </a:lnTo>
                  <a:lnTo>
                    <a:pt x="1049" y="1389"/>
                  </a:lnTo>
                  <a:lnTo>
                    <a:pt x="1021" y="1446"/>
                  </a:lnTo>
                  <a:lnTo>
                    <a:pt x="1021" y="1503"/>
                  </a:lnTo>
                  <a:lnTo>
                    <a:pt x="992" y="1503"/>
                  </a:lnTo>
                  <a:lnTo>
                    <a:pt x="992" y="1588"/>
                  </a:lnTo>
                  <a:lnTo>
                    <a:pt x="936" y="1559"/>
                  </a:lnTo>
                  <a:lnTo>
                    <a:pt x="907" y="1474"/>
                  </a:lnTo>
                  <a:lnTo>
                    <a:pt x="822" y="1503"/>
                  </a:lnTo>
                  <a:lnTo>
                    <a:pt x="822" y="1446"/>
                  </a:lnTo>
                  <a:lnTo>
                    <a:pt x="737" y="1333"/>
                  </a:lnTo>
                  <a:lnTo>
                    <a:pt x="766" y="1276"/>
                  </a:lnTo>
                  <a:lnTo>
                    <a:pt x="822" y="1191"/>
                  </a:lnTo>
                  <a:lnTo>
                    <a:pt x="794" y="1162"/>
                  </a:lnTo>
                  <a:lnTo>
                    <a:pt x="709" y="1162"/>
                  </a:lnTo>
                  <a:lnTo>
                    <a:pt x="681" y="1191"/>
                  </a:lnTo>
                  <a:lnTo>
                    <a:pt x="624" y="1162"/>
                  </a:lnTo>
                  <a:lnTo>
                    <a:pt x="567" y="1191"/>
                  </a:lnTo>
                  <a:lnTo>
                    <a:pt x="539" y="1134"/>
                  </a:lnTo>
                  <a:lnTo>
                    <a:pt x="369" y="1049"/>
                  </a:lnTo>
                  <a:lnTo>
                    <a:pt x="284" y="1077"/>
                  </a:lnTo>
                  <a:lnTo>
                    <a:pt x="227" y="1134"/>
                  </a:lnTo>
                  <a:lnTo>
                    <a:pt x="199" y="1191"/>
                  </a:lnTo>
                  <a:lnTo>
                    <a:pt x="142" y="1219"/>
                  </a:lnTo>
                  <a:lnTo>
                    <a:pt x="0" y="1219"/>
                  </a:lnTo>
                  <a:lnTo>
                    <a:pt x="85" y="936"/>
                  </a:lnTo>
                  <a:lnTo>
                    <a:pt x="57" y="907"/>
                  </a:lnTo>
                  <a:lnTo>
                    <a:pt x="57" y="822"/>
                  </a:lnTo>
                  <a:lnTo>
                    <a:pt x="114" y="851"/>
                  </a:lnTo>
                  <a:lnTo>
                    <a:pt x="142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6ACE9770-0A46-49C8-97C2-1DE4BAC9B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2161"/>
              <a:ext cx="1021" cy="1077"/>
            </a:xfrm>
            <a:custGeom>
              <a:avLst/>
              <a:gdLst>
                <a:gd name="T0" fmla="*/ 992 w 1021"/>
                <a:gd name="T1" fmla="*/ 935 h 1077"/>
                <a:gd name="T2" fmla="*/ 794 w 1021"/>
                <a:gd name="T3" fmla="*/ 822 h 1077"/>
                <a:gd name="T4" fmla="*/ 624 w 1021"/>
                <a:gd name="T5" fmla="*/ 822 h 1077"/>
                <a:gd name="T6" fmla="*/ 567 w 1021"/>
                <a:gd name="T7" fmla="*/ 907 h 1077"/>
                <a:gd name="T8" fmla="*/ 595 w 1021"/>
                <a:gd name="T9" fmla="*/ 1021 h 1077"/>
                <a:gd name="T10" fmla="*/ 510 w 1021"/>
                <a:gd name="T11" fmla="*/ 1021 h 1077"/>
                <a:gd name="T12" fmla="*/ 510 w 1021"/>
                <a:gd name="T13" fmla="*/ 992 h 1077"/>
                <a:gd name="T14" fmla="*/ 425 w 1021"/>
                <a:gd name="T15" fmla="*/ 1077 h 1077"/>
                <a:gd name="T16" fmla="*/ 340 w 1021"/>
                <a:gd name="T17" fmla="*/ 992 h 1077"/>
                <a:gd name="T18" fmla="*/ 227 w 1021"/>
                <a:gd name="T19" fmla="*/ 1049 h 1077"/>
                <a:gd name="T20" fmla="*/ 170 w 1021"/>
                <a:gd name="T21" fmla="*/ 992 h 1077"/>
                <a:gd name="T22" fmla="*/ 142 w 1021"/>
                <a:gd name="T23" fmla="*/ 879 h 1077"/>
                <a:gd name="T24" fmla="*/ 113 w 1021"/>
                <a:gd name="T25" fmla="*/ 794 h 1077"/>
                <a:gd name="T26" fmla="*/ 57 w 1021"/>
                <a:gd name="T27" fmla="*/ 794 h 1077"/>
                <a:gd name="T28" fmla="*/ 0 w 1021"/>
                <a:gd name="T29" fmla="*/ 652 h 1077"/>
                <a:gd name="T30" fmla="*/ 0 w 1021"/>
                <a:gd name="T31" fmla="*/ 595 h 1077"/>
                <a:gd name="T32" fmla="*/ 57 w 1021"/>
                <a:gd name="T33" fmla="*/ 624 h 1077"/>
                <a:gd name="T34" fmla="*/ 85 w 1021"/>
                <a:gd name="T35" fmla="*/ 567 h 1077"/>
                <a:gd name="T36" fmla="*/ 28 w 1021"/>
                <a:gd name="T37" fmla="*/ 539 h 1077"/>
                <a:gd name="T38" fmla="*/ 0 w 1021"/>
                <a:gd name="T39" fmla="*/ 454 h 1077"/>
                <a:gd name="T40" fmla="*/ 0 w 1021"/>
                <a:gd name="T41" fmla="*/ 312 h 1077"/>
                <a:gd name="T42" fmla="*/ 113 w 1021"/>
                <a:gd name="T43" fmla="*/ 454 h 1077"/>
                <a:gd name="T44" fmla="*/ 227 w 1021"/>
                <a:gd name="T45" fmla="*/ 482 h 1077"/>
                <a:gd name="T46" fmla="*/ 340 w 1021"/>
                <a:gd name="T47" fmla="*/ 539 h 1077"/>
                <a:gd name="T48" fmla="*/ 454 w 1021"/>
                <a:gd name="T49" fmla="*/ 567 h 1077"/>
                <a:gd name="T50" fmla="*/ 680 w 1021"/>
                <a:gd name="T51" fmla="*/ 340 h 1077"/>
                <a:gd name="T52" fmla="*/ 850 w 1021"/>
                <a:gd name="T53" fmla="*/ 113 h 1077"/>
                <a:gd name="T54" fmla="*/ 907 w 1021"/>
                <a:gd name="T55" fmla="*/ 0 h 1077"/>
                <a:gd name="T56" fmla="*/ 935 w 1021"/>
                <a:gd name="T57" fmla="*/ 28 h 1077"/>
                <a:gd name="T58" fmla="*/ 935 w 1021"/>
                <a:gd name="T59" fmla="*/ 57 h 1077"/>
                <a:gd name="T60" fmla="*/ 964 w 1021"/>
                <a:gd name="T61" fmla="*/ 85 h 1077"/>
                <a:gd name="T62" fmla="*/ 964 w 1021"/>
                <a:gd name="T63" fmla="*/ 142 h 1077"/>
                <a:gd name="T64" fmla="*/ 850 w 1021"/>
                <a:gd name="T65" fmla="*/ 255 h 1077"/>
                <a:gd name="T66" fmla="*/ 907 w 1021"/>
                <a:gd name="T67" fmla="*/ 340 h 1077"/>
                <a:gd name="T68" fmla="*/ 822 w 1021"/>
                <a:gd name="T69" fmla="*/ 539 h 1077"/>
                <a:gd name="T70" fmla="*/ 992 w 1021"/>
                <a:gd name="T71" fmla="*/ 709 h 1077"/>
                <a:gd name="T72" fmla="*/ 935 w 1021"/>
                <a:gd name="T73" fmla="*/ 822 h 1077"/>
                <a:gd name="T74" fmla="*/ 1021 w 1021"/>
                <a:gd name="T75" fmla="*/ 907 h 1077"/>
                <a:gd name="T76" fmla="*/ 992 w 1021"/>
                <a:gd name="T77" fmla="*/ 935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1077">
                  <a:moveTo>
                    <a:pt x="992" y="935"/>
                  </a:moveTo>
                  <a:lnTo>
                    <a:pt x="794" y="822"/>
                  </a:lnTo>
                  <a:lnTo>
                    <a:pt x="624" y="822"/>
                  </a:lnTo>
                  <a:lnTo>
                    <a:pt x="567" y="907"/>
                  </a:lnTo>
                  <a:lnTo>
                    <a:pt x="595" y="1021"/>
                  </a:lnTo>
                  <a:lnTo>
                    <a:pt x="510" y="1021"/>
                  </a:lnTo>
                  <a:lnTo>
                    <a:pt x="510" y="992"/>
                  </a:lnTo>
                  <a:lnTo>
                    <a:pt x="425" y="1077"/>
                  </a:lnTo>
                  <a:lnTo>
                    <a:pt x="340" y="992"/>
                  </a:lnTo>
                  <a:lnTo>
                    <a:pt x="227" y="1049"/>
                  </a:lnTo>
                  <a:lnTo>
                    <a:pt x="170" y="992"/>
                  </a:lnTo>
                  <a:lnTo>
                    <a:pt x="142" y="879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624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454"/>
                  </a:lnTo>
                  <a:lnTo>
                    <a:pt x="0" y="312"/>
                  </a:lnTo>
                  <a:lnTo>
                    <a:pt x="113" y="454"/>
                  </a:lnTo>
                  <a:lnTo>
                    <a:pt x="227" y="482"/>
                  </a:lnTo>
                  <a:lnTo>
                    <a:pt x="340" y="539"/>
                  </a:lnTo>
                  <a:lnTo>
                    <a:pt x="454" y="567"/>
                  </a:lnTo>
                  <a:lnTo>
                    <a:pt x="680" y="340"/>
                  </a:lnTo>
                  <a:lnTo>
                    <a:pt x="850" y="113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57"/>
                  </a:lnTo>
                  <a:lnTo>
                    <a:pt x="964" y="85"/>
                  </a:lnTo>
                  <a:lnTo>
                    <a:pt x="964" y="142"/>
                  </a:lnTo>
                  <a:lnTo>
                    <a:pt x="850" y="255"/>
                  </a:lnTo>
                  <a:lnTo>
                    <a:pt x="907" y="340"/>
                  </a:lnTo>
                  <a:lnTo>
                    <a:pt x="822" y="539"/>
                  </a:lnTo>
                  <a:lnTo>
                    <a:pt x="992" y="709"/>
                  </a:lnTo>
                  <a:lnTo>
                    <a:pt x="935" y="822"/>
                  </a:lnTo>
                  <a:lnTo>
                    <a:pt x="1021" y="907"/>
                  </a:lnTo>
                  <a:lnTo>
                    <a:pt x="992" y="9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7A90775B-BC28-45B9-8093-F84DE9B67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764"/>
              <a:ext cx="1106" cy="879"/>
            </a:xfrm>
            <a:custGeom>
              <a:avLst/>
              <a:gdLst>
                <a:gd name="T0" fmla="*/ 0 w 1106"/>
                <a:gd name="T1" fmla="*/ 397 h 879"/>
                <a:gd name="T2" fmla="*/ 57 w 1106"/>
                <a:gd name="T3" fmla="*/ 284 h 879"/>
                <a:gd name="T4" fmla="*/ 85 w 1106"/>
                <a:gd name="T5" fmla="*/ 170 h 879"/>
                <a:gd name="T6" fmla="*/ 227 w 1106"/>
                <a:gd name="T7" fmla="*/ 170 h 879"/>
                <a:gd name="T8" fmla="*/ 284 w 1106"/>
                <a:gd name="T9" fmla="*/ 142 h 879"/>
                <a:gd name="T10" fmla="*/ 312 w 1106"/>
                <a:gd name="T11" fmla="*/ 85 h 879"/>
                <a:gd name="T12" fmla="*/ 369 w 1106"/>
                <a:gd name="T13" fmla="*/ 28 h 879"/>
                <a:gd name="T14" fmla="*/ 454 w 1106"/>
                <a:gd name="T15" fmla="*/ 0 h 879"/>
                <a:gd name="T16" fmla="*/ 624 w 1106"/>
                <a:gd name="T17" fmla="*/ 85 h 879"/>
                <a:gd name="T18" fmla="*/ 652 w 1106"/>
                <a:gd name="T19" fmla="*/ 142 h 879"/>
                <a:gd name="T20" fmla="*/ 709 w 1106"/>
                <a:gd name="T21" fmla="*/ 113 h 879"/>
                <a:gd name="T22" fmla="*/ 766 w 1106"/>
                <a:gd name="T23" fmla="*/ 142 h 879"/>
                <a:gd name="T24" fmla="*/ 794 w 1106"/>
                <a:gd name="T25" fmla="*/ 113 h 879"/>
                <a:gd name="T26" fmla="*/ 879 w 1106"/>
                <a:gd name="T27" fmla="*/ 113 h 879"/>
                <a:gd name="T28" fmla="*/ 907 w 1106"/>
                <a:gd name="T29" fmla="*/ 142 h 879"/>
                <a:gd name="T30" fmla="*/ 822 w 1106"/>
                <a:gd name="T31" fmla="*/ 284 h 879"/>
                <a:gd name="T32" fmla="*/ 907 w 1106"/>
                <a:gd name="T33" fmla="*/ 397 h 879"/>
                <a:gd name="T34" fmla="*/ 907 w 1106"/>
                <a:gd name="T35" fmla="*/ 454 h 879"/>
                <a:gd name="T36" fmla="*/ 992 w 1106"/>
                <a:gd name="T37" fmla="*/ 425 h 879"/>
                <a:gd name="T38" fmla="*/ 1021 w 1106"/>
                <a:gd name="T39" fmla="*/ 510 h 879"/>
                <a:gd name="T40" fmla="*/ 1077 w 1106"/>
                <a:gd name="T41" fmla="*/ 539 h 879"/>
                <a:gd name="T42" fmla="*/ 1077 w 1106"/>
                <a:gd name="T43" fmla="*/ 595 h 879"/>
                <a:gd name="T44" fmla="*/ 1106 w 1106"/>
                <a:gd name="T45" fmla="*/ 624 h 879"/>
                <a:gd name="T46" fmla="*/ 1077 w 1106"/>
                <a:gd name="T47" fmla="*/ 652 h 879"/>
                <a:gd name="T48" fmla="*/ 1106 w 1106"/>
                <a:gd name="T49" fmla="*/ 680 h 879"/>
                <a:gd name="T50" fmla="*/ 1049 w 1106"/>
                <a:gd name="T51" fmla="*/ 737 h 879"/>
                <a:gd name="T52" fmla="*/ 992 w 1106"/>
                <a:gd name="T53" fmla="*/ 737 h 879"/>
                <a:gd name="T54" fmla="*/ 964 w 1106"/>
                <a:gd name="T55" fmla="*/ 680 h 879"/>
                <a:gd name="T56" fmla="*/ 907 w 1106"/>
                <a:gd name="T57" fmla="*/ 709 h 879"/>
                <a:gd name="T58" fmla="*/ 851 w 1106"/>
                <a:gd name="T59" fmla="*/ 737 h 879"/>
                <a:gd name="T60" fmla="*/ 794 w 1106"/>
                <a:gd name="T61" fmla="*/ 680 h 879"/>
                <a:gd name="T62" fmla="*/ 737 w 1106"/>
                <a:gd name="T63" fmla="*/ 765 h 879"/>
                <a:gd name="T64" fmla="*/ 681 w 1106"/>
                <a:gd name="T65" fmla="*/ 765 h 879"/>
                <a:gd name="T66" fmla="*/ 681 w 1106"/>
                <a:gd name="T67" fmla="*/ 794 h 879"/>
                <a:gd name="T68" fmla="*/ 624 w 1106"/>
                <a:gd name="T69" fmla="*/ 822 h 879"/>
                <a:gd name="T70" fmla="*/ 652 w 1106"/>
                <a:gd name="T71" fmla="*/ 851 h 879"/>
                <a:gd name="T72" fmla="*/ 510 w 1106"/>
                <a:gd name="T73" fmla="*/ 879 h 879"/>
                <a:gd name="T74" fmla="*/ 454 w 1106"/>
                <a:gd name="T75" fmla="*/ 822 h 879"/>
                <a:gd name="T76" fmla="*/ 454 w 1106"/>
                <a:gd name="T77" fmla="*/ 595 h 879"/>
                <a:gd name="T78" fmla="*/ 482 w 1106"/>
                <a:gd name="T79" fmla="*/ 567 h 879"/>
                <a:gd name="T80" fmla="*/ 454 w 1106"/>
                <a:gd name="T81" fmla="*/ 482 h 879"/>
                <a:gd name="T82" fmla="*/ 227 w 1106"/>
                <a:gd name="T83" fmla="*/ 340 h 879"/>
                <a:gd name="T84" fmla="*/ 199 w 1106"/>
                <a:gd name="T85" fmla="*/ 284 h 879"/>
                <a:gd name="T86" fmla="*/ 142 w 1106"/>
                <a:gd name="T87" fmla="*/ 284 h 879"/>
                <a:gd name="T88" fmla="*/ 114 w 1106"/>
                <a:gd name="T89" fmla="*/ 397 h 879"/>
                <a:gd name="T90" fmla="*/ 170 w 1106"/>
                <a:gd name="T91" fmla="*/ 425 h 879"/>
                <a:gd name="T92" fmla="*/ 57 w 1106"/>
                <a:gd name="T93" fmla="*/ 482 h 879"/>
                <a:gd name="T94" fmla="*/ 28 w 1106"/>
                <a:gd name="T95" fmla="*/ 454 h 879"/>
                <a:gd name="T96" fmla="*/ 28 w 1106"/>
                <a:gd name="T97" fmla="*/ 425 h 879"/>
                <a:gd name="T98" fmla="*/ 0 w 1106"/>
                <a:gd name="T9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6" h="879">
                  <a:moveTo>
                    <a:pt x="0" y="397"/>
                  </a:moveTo>
                  <a:lnTo>
                    <a:pt x="57" y="284"/>
                  </a:lnTo>
                  <a:lnTo>
                    <a:pt x="85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94" y="113"/>
                  </a:lnTo>
                  <a:lnTo>
                    <a:pt x="879" y="113"/>
                  </a:lnTo>
                  <a:lnTo>
                    <a:pt x="907" y="142"/>
                  </a:lnTo>
                  <a:lnTo>
                    <a:pt x="822" y="284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92" y="425"/>
                  </a:lnTo>
                  <a:lnTo>
                    <a:pt x="1021" y="510"/>
                  </a:lnTo>
                  <a:lnTo>
                    <a:pt x="1077" y="539"/>
                  </a:lnTo>
                  <a:lnTo>
                    <a:pt x="1077" y="595"/>
                  </a:lnTo>
                  <a:lnTo>
                    <a:pt x="1106" y="624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049" y="737"/>
                  </a:lnTo>
                  <a:lnTo>
                    <a:pt x="992" y="737"/>
                  </a:lnTo>
                  <a:lnTo>
                    <a:pt x="964" y="680"/>
                  </a:lnTo>
                  <a:lnTo>
                    <a:pt x="907" y="709"/>
                  </a:lnTo>
                  <a:lnTo>
                    <a:pt x="851" y="737"/>
                  </a:lnTo>
                  <a:lnTo>
                    <a:pt x="794" y="680"/>
                  </a:lnTo>
                  <a:lnTo>
                    <a:pt x="737" y="765"/>
                  </a:lnTo>
                  <a:lnTo>
                    <a:pt x="681" y="765"/>
                  </a:lnTo>
                  <a:lnTo>
                    <a:pt x="681" y="794"/>
                  </a:lnTo>
                  <a:lnTo>
                    <a:pt x="624" y="822"/>
                  </a:lnTo>
                  <a:lnTo>
                    <a:pt x="652" y="851"/>
                  </a:lnTo>
                  <a:lnTo>
                    <a:pt x="510" y="879"/>
                  </a:lnTo>
                  <a:lnTo>
                    <a:pt x="454" y="822"/>
                  </a:lnTo>
                  <a:lnTo>
                    <a:pt x="454" y="595"/>
                  </a:lnTo>
                  <a:lnTo>
                    <a:pt x="482" y="567"/>
                  </a:lnTo>
                  <a:lnTo>
                    <a:pt x="454" y="482"/>
                  </a:lnTo>
                  <a:lnTo>
                    <a:pt x="227" y="340"/>
                  </a:lnTo>
                  <a:lnTo>
                    <a:pt x="199" y="284"/>
                  </a:lnTo>
                  <a:lnTo>
                    <a:pt x="142" y="284"/>
                  </a:lnTo>
                  <a:lnTo>
                    <a:pt x="114" y="397"/>
                  </a:lnTo>
                  <a:lnTo>
                    <a:pt x="170" y="425"/>
                  </a:lnTo>
                  <a:lnTo>
                    <a:pt x="57" y="482"/>
                  </a:lnTo>
                  <a:lnTo>
                    <a:pt x="28" y="454"/>
                  </a:lnTo>
                  <a:lnTo>
                    <a:pt x="28" y="425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330953F1-04F2-4278-BE6A-C897DE9B6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444"/>
              <a:ext cx="1049" cy="908"/>
            </a:xfrm>
            <a:custGeom>
              <a:avLst/>
              <a:gdLst>
                <a:gd name="T0" fmla="*/ 708 w 1049"/>
                <a:gd name="T1" fmla="*/ 681 h 908"/>
                <a:gd name="T2" fmla="*/ 708 w 1049"/>
                <a:gd name="T3" fmla="*/ 738 h 908"/>
                <a:gd name="T4" fmla="*/ 737 w 1049"/>
                <a:gd name="T5" fmla="*/ 738 h 908"/>
                <a:gd name="T6" fmla="*/ 737 w 1049"/>
                <a:gd name="T7" fmla="*/ 823 h 908"/>
                <a:gd name="T8" fmla="*/ 822 w 1049"/>
                <a:gd name="T9" fmla="*/ 879 h 908"/>
                <a:gd name="T10" fmla="*/ 935 w 1049"/>
                <a:gd name="T11" fmla="*/ 908 h 908"/>
                <a:gd name="T12" fmla="*/ 935 w 1049"/>
                <a:gd name="T13" fmla="*/ 851 h 908"/>
                <a:gd name="T14" fmla="*/ 992 w 1049"/>
                <a:gd name="T15" fmla="*/ 879 h 908"/>
                <a:gd name="T16" fmla="*/ 1020 w 1049"/>
                <a:gd name="T17" fmla="*/ 851 h 908"/>
                <a:gd name="T18" fmla="*/ 1049 w 1049"/>
                <a:gd name="T19" fmla="*/ 823 h 908"/>
                <a:gd name="T20" fmla="*/ 1020 w 1049"/>
                <a:gd name="T21" fmla="*/ 738 h 908"/>
                <a:gd name="T22" fmla="*/ 992 w 1049"/>
                <a:gd name="T23" fmla="*/ 738 h 908"/>
                <a:gd name="T24" fmla="*/ 1020 w 1049"/>
                <a:gd name="T25" fmla="*/ 652 h 908"/>
                <a:gd name="T26" fmla="*/ 992 w 1049"/>
                <a:gd name="T27" fmla="*/ 624 h 908"/>
                <a:gd name="T28" fmla="*/ 1020 w 1049"/>
                <a:gd name="T29" fmla="*/ 539 h 908"/>
                <a:gd name="T30" fmla="*/ 964 w 1049"/>
                <a:gd name="T31" fmla="*/ 511 h 908"/>
                <a:gd name="T32" fmla="*/ 992 w 1049"/>
                <a:gd name="T33" fmla="*/ 482 h 908"/>
                <a:gd name="T34" fmla="*/ 992 w 1049"/>
                <a:gd name="T35" fmla="*/ 426 h 908"/>
                <a:gd name="T36" fmla="*/ 935 w 1049"/>
                <a:gd name="T37" fmla="*/ 426 h 908"/>
                <a:gd name="T38" fmla="*/ 907 w 1049"/>
                <a:gd name="T39" fmla="*/ 369 h 908"/>
                <a:gd name="T40" fmla="*/ 850 w 1049"/>
                <a:gd name="T41" fmla="*/ 312 h 908"/>
                <a:gd name="T42" fmla="*/ 822 w 1049"/>
                <a:gd name="T43" fmla="*/ 312 h 908"/>
                <a:gd name="T44" fmla="*/ 850 w 1049"/>
                <a:gd name="T45" fmla="*/ 227 h 908"/>
                <a:gd name="T46" fmla="*/ 822 w 1049"/>
                <a:gd name="T47" fmla="*/ 142 h 908"/>
                <a:gd name="T48" fmla="*/ 765 w 1049"/>
                <a:gd name="T49" fmla="*/ 114 h 908"/>
                <a:gd name="T50" fmla="*/ 765 w 1049"/>
                <a:gd name="T51" fmla="*/ 57 h 908"/>
                <a:gd name="T52" fmla="*/ 708 w 1049"/>
                <a:gd name="T53" fmla="*/ 57 h 908"/>
                <a:gd name="T54" fmla="*/ 680 w 1049"/>
                <a:gd name="T55" fmla="*/ 0 h 908"/>
                <a:gd name="T56" fmla="*/ 567 w 1049"/>
                <a:gd name="T57" fmla="*/ 57 h 908"/>
                <a:gd name="T58" fmla="*/ 510 w 1049"/>
                <a:gd name="T59" fmla="*/ 0 h 908"/>
                <a:gd name="T60" fmla="*/ 453 w 1049"/>
                <a:gd name="T61" fmla="*/ 85 h 908"/>
                <a:gd name="T62" fmla="*/ 397 w 1049"/>
                <a:gd name="T63" fmla="*/ 85 h 908"/>
                <a:gd name="T64" fmla="*/ 397 w 1049"/>
                <a:gd name="T65" fmla="*/ 114 h 908"/>
                <a:gd name="T66" fmla="*/ 340 w 1049"/>
                <a:gd name="T67" fmla="*/ 142 h 908"/>
                <a:gd name="T68" fmla="*/ 368 w 1049"/>
                <a:gd name="T69" fmla="*/ 171 h 908"/>
                <a:gd name="T70" fmla="*/ 311 w 1049"/>
                <a:gd name="T71" fmla="*/ 256 h 908"/>
                <a:gd name="T72" fmla="*/ 255 w 1049"/>
                <a:gd name="T73" fmla="*/ 256 h 908"/>
                <a:gd name="T74" fmla="*/ 255 w 1049"/>
                <a:gd name="T75" fmla="*/ 312 h 908"/>
                <a:gd name="T76" fmla="*/ 311 w 1049"/>
                <a:gd name="T77" fmla="*/ 341 h 908"/>
                <a:gd name="T78" fmla="*/ 311 w 1049"/>
                <a:gd name="T79" fmla="*/ 369 h 908"/>
                <a:gd name="T80" fmla="*/ 198 w 1049"/>
                <a:gd name="T81" fmla="*/ 369 h 908"/>
                <a:gd name="T82" fmla="*/ 85 w 1049"/>
                <a:gd name="T83" fmla="*/ 341 h 908"/>
                <a:gd name="T84" fmla="*/ 0 w 1049"/>
                <a:gd name="T85" fmla="*/ 426 h 908"/>
                <a:gd name="T86" fmla="*/ 28 w 1049"/>
                <a:gd name="T87" fmla="*/ 482 h 908"/>
                <a:gd name="T88" fmla="*/ 141 w 1049"/>
                <a:gd name="T89" fmla="*/ 397 h 908"/>
                <a:gd name="T90" fmla="*/ 226 w 1049"/>
                <a:gd name="T91" fmla="*/ 426 h 908"/>
                <a:gd name="T92" fmla="*/ 311 w 1049"/>
                <a:gd name="T93" fmla="*/ 426 h 908"/>
                <a:gd name="T94" fmla="*/ 340 w 1049"/>
                <a:gd name="T95" fmla="*/ 454 h 908"/>
                <a:gd name="T96" fmla="*/ 397 w 1049"/>
                <a:gd name="T97" fmla="*/ 482 h 908"/>
                <a:gd name="T98" fmla="*/ 368 w 1049"/>
                <a:gd name="T99" fmla="*/ 511 h 908"/>
                <a:gd name="T100" fmla="*/ 482 w 1049"/>
                <a:gd name="T101" fmla="*/ 567 h 908"/>
                <a:gd name="T102" fmla="*/ 482 w 1049"/>
                <a:gd name="T103" fmla="*/ 596 h 908"/>
                <a:gd name="T104" fmla="*/ 595 w 1049"/>
                <a:gd name="T105" fmla="*/ 596 h 908"/>
                <a:gd name="T106" fmla="*/ 623 w 1049"/>
                <a:gd name="T107" fmla="*/ 652 h 908"/>
                <a:gd name="T108" fmla="*/ 680 w 1049"/>
                <a:gd name="T109" fmla="*/ 652 h 908"/>
                <a:gd name="T110" fmla="*/ 708 w 1049"/>
                <a:gd name="T111" fmla="*/ 68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9" h="908">
                  <a:moveTo>
                    <a:pt x="708" y="681"/>
                  </a:moveTo>
                  <a:lnTo>
                    <a:pt x="708" y="738"/>
                  </a:lnTo>
                  <a:lnTo>
                    <a:pt x="737" y="738"/>
                  </a:lnTo>
                  <a:lnTo>
                    <a:pt x="737" y="823"/>
                  </a:lnTo>
                  <a:lnTo>
                    <a:pt x="822" y="879"/>
                  </a:lnTo>
                  <a:lnTo>
                    <a:pt x="935" y="908"/>
                  </a:lnTo>
                  <a:lnTo>
                    <a:pt x="935" y="851"/>
                  </a:lnTo>
                  <a:lnTo>
                    <a:pt x="992" y="879"/>
                  </a:lnTo>
                  <a:lnTo>
                    <a:pt x="1020" y="851"/>
                  </a:lnTo>
                  <a:lnTo>
                    <a:pt x="1049" y="823"/>
                  </a:lnTo>
                  <a:lnTo>
                    <a:pt x="1020" y="738"/>
                  </a:lnTo>
                  <a:lnTo>
                    <a:pt x="992" y="738"/>
                  </a:lnTo>
                  <a:lnTo>
                    <a:pt x="1020" y="652"/>
                  </a:lnTo>
                  <a:lnTo>
                    <a:pt x="992" y="624"/>
                  </a:lnTo>
                  <a:lnTo>
                    <a:pt x="1020" y="539"/>
                  </a:lnTo>
                  <a:lnTo>
                    <a:pt x="964" y="511"/>
                  </a:lnTo>
                  <a:lnTo>
                    <a:pt x="992" y="482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12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65" y="57"/>
                  </a:lnTo>
                  <a:lnTo>
                    <a:pt x="708" y="57"/>
                  </a:lnTo>
                  <a:lnTo>
                    <a:pt x="680" y="0"/>
                  </a:lnTo>
                  <a:lnTo>
                    <a:pt x="567" y="57"/>
                  </a:lnTo>
                  <a:lnTo>
                    <a:pt x="510" y="0"/>
                  </a:lnTo>
                  <a:lnTo>
                    <a:pt x="453" y="85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40" y="142"/>
                  </a:lnTo>
                  <a:lnTo>
                    <a:pt x="368" y="171"/>
                  </a:lnTo>
                  <a:lnTo>
                    <a:pt x="311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311" y="341"/>
                  </a:lnTo>
                  <a:lnTo>
                    <a:pt x="311" y="369"/>
                  </a:lnTo>
                  <a:lnTo>
                    <a:pt x="198" y="369"/>
                  </a:lnTo>
                  <a:lnTo>
                    <a:pt x="85" y="341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1" y="397"/>
                  </a:lnTo>
                  <a:lnTo>
                    <a:pt x="226" y="426"/>
                  </a:lnTo>
                  <a:lnTo>
                    <a:pt x="311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368" y="511"/>
                  </a:lnTo>
                  <a:lnTo>
                    <a:pt x="482" y="567"/>
                  </a:lnTo>
                  <a:lnTo>
                    <a:pt x="482" y="596"/>
                  </a:lnTo>
                  <a:lnTo>
                    <a:pt x="595" y="596"/>
                  </a:lnTo>
                  <a:lnTo>
                    <a:pt x="623" y="652"/>
                  </a:lnTo>
                  <a:lnTo>
                    <a:pt x="680" y="652"/>
                  </a:lnTo>
                  <a:lnTo>
                    <a:pt x="708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FCDE11FC-8C5B-4FF8-8821-78B793FDF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2048"/>
              <a:ext cx="567" cy="850"/>
            </a:xfrm>
            <a:custGeom>
              <a:avLst/>
              <a:gdLst>
                <a:gd name="T0" fmla="*/ 454 w 567"/>
                <a:gd name="T1" fmla="*/ 737 h 850"/>
                <a:gd name="T2" fmla="*/ 369 w 567"/>
                <a:gd name="T3" fmla="*/ 822 h 850"/>
                <a:gd name="T4" fmla="*/ 255 w 567"/>
                <a:gd name="T5" fmla="*/ 850 h 850"/>
                <a:gd name="T6" fmla="*/ 170 w 567"/>
                <a:gd name="T7" fmla="*/ 822 h 850"/>
                <a:gd name="T8" fmla="*/ 0 w 567"/>
                <a:gd name="T9" fmla="*/ 652 h 850"/>
                <a:gd name="T10" fmla="*/ 85 w 567"/>
                <a:gd name="T11" fmla="*/ 453 h 850"/>
                <a:gd name="T12" fmla="*/ 28 w 567"/>
                <a:gd name="T13" fmla="*/ 368 h 850"/>
                <a:gd name="T14" fmla="*/ 142 w 567"/>
                <a:gd name="T15" fmla="*/ 255 h 850"/>
                <a:gd name="T16" fmla="*/ 142 w 567"/>
                <a:gd name="T17" fmla="*/ 198 h 850"/>
                <a:gd name="T18" fmla="*/ 255 w 567"/>
                <a:gd name="T19" fmla="*/ 141 h 850"/>
                <a:gd name="T20" fmla="*/ 199 w 567"/>
                <a:gd name="T21" fmla="*/ 113 h 850"/>
                <a:gd name="T22" fmla="*/ 227 w 567"/>
                <a:gd name="T23" fmla="*/ 0 h 850"/>
                <a:gd name="T24" fmla="*/ 284 w 567"/>
                <a:gd name="T25" fmla="*/ 0 h 850"/>
                <a:gd name="T26" fmla="*/ 312 w 567"/>
                <a:gd name="T27" fmla="*/ 56 h 850"/>
                <a:gd name="T28" fmla="*/ 539 w 567"/>
                <a:gd name="T29" fmla="*/ 198 h 850"/>
                <a:gd name="T30" fmla="*/ 567 w 567"/>
                <a:gd name="T31" fmla="*/ 283 h 850"/>
                <a:gd name="T32" fmla="*/ 539 w 567"/>
                <a:gd name="T33" fmla="*/ 311 h 850"/>
                <a:gd name="T34" fmla="*/ 539 w 567"/>
                <a:gd name="T35" fmla="*/ 538 h 850"/>
                <a:gd name="T36" fmla="*/ 454 w 567"/>
                <a:gd name="T37" fmla="*/ 73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850">
                  <a:moveTo>
                    <a:pt x="454" y="737"/>
                  </a:moveTo>
                  <a:lnTo>
                    <a:pt x="369" y="822"/>
                  </a:lnTo>
                  <a:lnTo>
                    <a:pt x="255" y="850"/>
                  </a:lnTo>
                  <a:lnTo>
                    <a:pt x="170" y="822"/>
                  </a:lnTo>
                  <a:lnTo>
                    <a:pt x="0" y="652"/>
                  </a:lnTo>
                  <a:lnTo>
                    <a:pt x="85" y="45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142" y="198"/>
                  </a:lnTo>
                  <a:lnTo>
                    <a:pt x="255" y="141"/>
                  </a:lnTo>
                  <a:lnTo>
                    <a:pt x="199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12" y="56"/>
                  </a:lnTo>
                  <a:lnTo>
                    <a:pt x="539" y="198"/>
                  </a:lnTo>
                  <a:lnTo>
                    <a:pt x="567" y="283"/>
                  </a:lnTo>
                  <a:lnTo>
                    <a:pt x="539" y="311"/>
                  </a:lnTo>
                  <a:lnTo>
                    <a:pt x="539" y="538"/>
                  </a:lnTo>
                  <a:lnTo>
                    <a:pt x="454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D4F2B640-AD00-4396-B769-42C7FFBC8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586"/>
              <a:ext cx="283" cy="227"/>
            </a:xfrm>
            <a:custGeom>
              <a:avLst/>
              <a:gdLst>
                <a:gd name="T0" fmla="*/ 85 w 283"/>
                <a:gd name="T1" fmla="*/ 0 h 227"/>
                <a:gd name="T2" fmla="*/ 0 w 283"/>
                <a:gd name="T3" fmla="*/ 199 h 227"/>
                <a:gd name="T4" fmla="*/ 113 w 283"/>
                <a:gd name="T5" fmla="*/ 227 h 227"/>
                <a:gd name="T6" fmla="*/ 226 w 283"/>
                <a:gd name="T7" fmla="*/ 227 h 227"/>
                <a:gd name="T8" fmla="*/ 226 w 283"/>
                <a:gd name="T9" fmla="*/ 199 h 227"/>
                <a:gd name="T10" fmla="*/ 170 w 283"/>
                <a:gd name="T11" fmla="*/ 170 h 227"/>
                <a:gd name="T12" fmla="*/ 170 w 283"/>
                <a:gd name="T13" fmla="*/ 114 h 227"/>
                <a:gd name="T14" fmla="*/ 226 w 283"/>
                <a:gd name="T15" fmla="*/ 114 h 227"/>
                <a:gd name="T16" fmla="*/ 283 w 283"/>
                <a:gd name="T17" fmla="*/ 29 h 227"/>
                <a:gd name="T18" fmla="*/ 141 w 283"/>
                <a:gd name="T19" fmla="*/ 57 h 227"/>
                <a:gd name="T20" fmla="*/ 85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85" y="0"/>
                  </a:moveTo>
                  <a:lnTo>
                    <a:pt x="0" y="199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99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83" y="29"/>
                  </a:lnTo>
                  <a:lnTo>
                    <a:pt x="141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139B3AB4-39E2-472D-AD46-EC4D687A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841"/>
              <a:ext cx="680" cy="369"/>
            </a:xfrm>
            <a:custGeom>
              <a:avLst/>
              <a:gdLst>
                <a:gd name="T0" fmla="*/ 0 w 680"/>
                <a:gd name="T1" fmla="*/ 85 h 369"/>
                <a:gd name="T2" fmla="*/ 113 w 680"/>
                <a:gd name="T3" fmla="*/ 0 h 369"/>
                <a:gd name="T4" fmla="*/ 198 w 680"/>
                <a:gd name="T5" fmla="*/ 29 h 369"/>
                <a:gd name="T6" fmla="*/ 283 w 680"/>
                <a:gd name="T7" fmla="*/ 29 h 369"/>
                <a:gd name="T8" fmla="*/ 312 w 680"/>
                <a:gd name="T9" fmla="*/ 57 h 369"/>
                <a:gd name="T10" fmla="*/ 369 w 680"/>
                <a:gd name="T11" fmla="*/ 85 h 369"/>
                <a:gd name="T12" fmla="*/ 340 w 680"/>
                <a:gd name="T13" fmla="*/ 114 h 369"/>
                <a:gd name="T14" fmla="*/ 454 w 680"/>
                <a:gd name="T15" fmla="*/ 170 h 369"/>
                <a:gd name="T16" fmla="*/ 454 w 680"/>
                <a:gd name="T17" fmla="*/ 199 h 369"/>
                <a:gd name="T18" fmla="*/ 567 w 680"/>
                <a:gd name="T19" fmla="*/ 199 h 369"/>
                <a:gd name="T20" fmla="*/ 595 w 680"/>
                <a:gd name="T21" fmla="*/ 255 h 369"/>
                <a:gd name="T22" fmla="*/ 652 w 680"/>
                <a:gd name="T23" fmla="*/ 255 h 369"/>
                <a:gd name="T24" fmla="*/ 680 w 680"/>
                <a:gd name="T25" fmla="*/ 284 h 369"/>
                <a:gd name="T26" fmla="*/ 680 w 680"/>
                <a:gd name="T27" fmla="*/ 341 h 369"/>
                <a:gd name="T28" fmla="*/ 624 w 680"/>
                <a:gd name="T29" fmla="*/ 341 h 369"/>
                <a:gd name="T30" fmla="*/ 510 w 680"/>
                <a:gd name="T31" fmla="*/ 369 h 369"/>
                <a:gd name="T32" fmla="*/ 454 w 680"/>
                <a:gd name="T33" fmla="*/ 312 h 369"/>
                <a:gd name="T34" fmla="*/ 340 w 680"/>
                <a:gd name="T35" fmla="*/ 312 h 369"/>
                <a:gd name="T36" fmla="*/ 340 w 680"/>
                <a:gd name="T37" fmla="*/ 255 h 369"/>
                <a:gd name="T38" fmla="*/ 255 w 680"/>
                <a:gd name="T39" fmla="*/ 227 h 369"/>
                <a:gd name="T40" fmla="*/ 198 w 680"/>
                <a:gd name="T41" fmla="*/ 142 h 369"/>
                <a:gd name="T42" fmla="*/ 28 w 680"/>
                <a:gd name="T43" fmla="*/ 142 h 369"/>
                <a:gd name="T44" fmla="*/ 0 w 680"/>
                <a:gd name="T45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69">
                  <a:moveTo>
                    <a:pt x="0" y="85"/>
                  </a:moveTo>
                  <a:lnTo>
                    <a:pt x="113" y="0"/>
                  </a:lnTo>
                  <a:lnTo>
                    <a:pt x="198" y="29"/>
                  </a:lnTo>
                  <a:lnTo>
                    <a:pt x="283" y="29"/>
                  </a:lnTo>
                  <a:lnTo>
                    <a:pt x="312" y="57"/>
                  </a:lnTo>
                  <a:lnTo>
                    <a:pt x="369" y="85"/>
                  </a:lnTo>
                  <a:lnTo>
                    <a:pt x="340" y="114"/>
                  </a:lnTo>
                  <a:lnTo>
                    <a:pt x="454" y="170"/>
                  </a:lnTo>
                  <a:lnTo>
                    <a:pt x="454" y="199"/>
                  </a:lnTo>
                  <a:lnTo>
                    <a:pt x="567" y="199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510" y="369"/>
                  </a:lnTo>
                  <a:lnTo>
                    <a:pt x="454" y="312"/>
                  </a:lnTo>
                  <a:lnTo>
                    <a:pt x="340" y="312"/>
                  </a:lnTo>
                  <a:lnTo>
                    <a:pt x="340" y="255"/>
                  </a:lnTo>
                  <a:lnTo>
                    <a:pt x="255" y="227"/>
                  </a:lnTo>
                  <a:lnTo>
                    <a:pt x="198" y="142"/>
                  </a:lnTo>
                  <a:lnTo>
                    <a:pt x="28" y="142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>
              <a:extLst>
                <a:ext uri="{FF2B5EF4-FFF2-40B4-BE49-F238E27FC236}">
                  <a16:creationId xmlns:a16="http://schemas.microsoft.com/office/drawing/2014/main" id="{C2EB0B70-2977-476F-83B5-F9F41A42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2870"/>
              <a:ext cx="908" cy="595"/>
            </a:xfrm>
            <a:custGeom>
              <a:avLst/>
              <a:gdLst>
                <a:gd name="T0" fmla="*/ 57 w 908"/>
                <a:gd name="T1" fmla="*/ 226 h 595"/>
                <a:gd name="T2" fmla="*/ 86 w 908"/>
                <a:gd name="T3" fmla="*/ 198 h 595"/>
                <a:gd name="T4" fmla="*/ 0 w 908"/>
                <a:gd name="T5" fmla="*/ 113 h 595"/>
                <a:gd name="T6" fmla="*/ 57 w 908"/>
                <a:gd name="T7" fmla="*/ 0 h 595"/>
                <a:gd name="T8" fmla="*/ 142 w 908"/>
                <a:gd name="T9" fmla="*/ 28 h 595"/>
                <a:gd name="T10" fmla="*/ 256 w 908"/>
                <a:gd name="T11" fmla="*/ 0 h 595"/>
                <a:gd name="T12" fmla="*/ 312 w 908"/>
                <a:gd name="T13" fmla="*/ 113 h 595"/>
                <a:gd name="T14" fmla="*/ 482 w 908"/>
                <a:gd name="T15" fmla="*/ 113 h 595"/>
                <a:gd name="T16" fmla="*/ 539 w 908"/>
                <a:gd name="T17" fmla="*/ 198 h 595"/>
                <a:gd name="T18" fmla="*/ 624 w 908"/>
                <a:gd name="T19" fmla="*/ 226 h 595"/>
                <a:gd name="T20" fmla="*/ 624 w 908"/>
                <a:gd name="T21" fmla="*/ 283 h 595"/>
                <a:gd name="T22" fmla="*/ 738 w 908"/>
                <a:gd name="T23" fmla="*/ 283 h 595"/>
                <a:gd name="T24" fmla="*/ 794 w 908"/>
                <a:gd name="T25" fmla="*/ 340 h 595"/>
                <a:gd name="T26" fmla="*/ 908 w 908"/>
                <a:gd name="T27" fmla="*/ 312 h 595"/>
                <a:gd name="T28" fmla="*/ 879 w 908"/>
                <a:gd name="T29" fmla="*/ 368 h 595"/>
                <a:gd name="T30" fmla="*/ 823 w 908"/>
                <a:gd name="T31" fmla="*/ 397 h 595"/>
                <a:gd name="T32" fmla="*/ 766 w 908"/>
                <a:gd name="T33" fmla="*/ 368 h 595"/>
                <a:gd name="T34" fmla="*/ 681 w 908"/>
                <a:gd name="T35" fmla="*/ 397 h 595"/>
                <a:gd name="T36" fmla="*/ 624 w 908"/>
                <a:gd name="T37" fmla="*/ 368 h 595"/>
                <a:gd name="T38" fmla="*/ 511 w 908"/>
                <a:gd name="T39" fmla="*/ 453 h 595"/>
                <a:gd name="T40" fmla="*/ 426 w 908"/>
                <a:gd name="T41" fmla="*/ 340 h 595"/>
                <a:gd name="T42" fmla="*/ 369 w 908"/>
                <a:gd name="T43" fmla="*/ 368 h 595"/>
                <a:gd name="T44" fmla="*/ 369 w 908"/>
                <a:gd name="T45" fmla="*/ 567 h 595"/>
                <a:gd name="T46" fmla="*/ 284 w 908"/>
                <a:gd name="T47" fmla="*/ 595 h 595"/>
                <a:gd name="T48" fmla="*/ 284 w 908"/>
                <a:gd name="T49" fmla="*/ 510 h 595"/>
                <a:gd name="T50" fmla="*/ 114 w 908"/>
                <a:gd name="T51" fmla="*/ 283 h 595"/>
                <a:gd name="T52" fmla="*/ 57 w 908"/>
                <a:gd name="T53" fmla="*/ 22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595">
                  <a:moveTo>
                    <a:pt x="57" y="226"/>
                  </a:moveTo>
                  <a:lnTo>
                    <a:pt x="86" y="198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42" y="28"/>
                  </a:lnTo>
                  <a:lnTo>
                    <a:pt x="256" y="0"/>
                  </a:lnTo>
                  <a:lnTo>
                    <a:pt x="312" y="113"/>
                  </a:lnTo>
                  <a:lnTo>
                    <a:pt x="482" y="113"/>
                  </a:lnTo>
                  <a:lnTo>
                    <a:pt x="539" y="198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738" y="283"/>
                  </a:lnTo>
                  <a:lnTo>
                    <a:pt x="794" y="340"/>
                  </a:lnTo>
                  <a:lnTo>
                    <a:pt x="908" y="312"/>
                  </a:lnTo>
                  <a:lnTo>
                    <a:pt x="879" y="368"/>
                  </a:lnTo>
                  <a:lnTo>
                    <a:pt x="823" y="397"/>
                  </a:lnTo>
                  <a:lnTo>
                    <a:pt x="766" y="368"/>
                  </a:lnTo>
                  <a:lnTo>
                    <a:pt x="681" y="397"/>
                  </a:lnTo>
                  <a:lnTo>
                    <a:pt x="624" y="368"/>
                  </a:lnTo>
                  <a:lnTo>
                    <a:pt x="511" y="453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369" y="567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114" y="283"/>
                  </a:lnTo>
                  <a:lnTo>
                    <a:pt x="57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49BA787F-5C57-4943-A2E8-D99816AF3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5790"/>
              <a:ext cx="680" cy="964"/>
            </a:xfrm>
            <a:custGeom>
              <a:avLst/>
              <a:gdLst>
                <a:gd name="T0" fmla="*/ 369 w 680"/>
                <a:gd name="T1" fmla="*/ 0 h 964"/>
                <a:gd name="T2" fmla="*/ 482 w 680"/>
                <a:gd name="T3" fmla="*/ 85 h 964"/>
                <a:gd name="T4" fmla="*/ 425 w 680"/>
                <a:gd name="T5" fmla="*/ 113 h 964"/>
                <a:gd name="T6" fmla="*/ 510 w 680"/>
                <a:gd name="T7" fmla="*/ 226 h 964"/>
                <a:gd name="T8" fmla="*/ 539 w 680"/>
                <a:gd name="T9" fmla="*/ 198 h 964"/>
                <a:gd name="T10" fmla="*/ 595 w 680"/>
                <a:gd name="T11" fmla="*/ 283 h 964"/>
                <a:gd name="T12" fmla="*/ 567 w 680"/>
                <a:gd name="T13" fmla="*/ 312 h 964"/>
                <a:gd name="T14" fmla="*/ 680 w 680"/>
                <a:gd name="T15" fmla="*/ 397 h 964"/>
                <a:gd name="T16" fmla="*/ 680 w 680"/>
                <a:gd name="T17" fmla="*/ 538 h 964"/>
                <a:gd name="T18" fmla="*/ 624 w 680"/>
                <a:gd name="T19" fmla="*/ 595 h 964"/>
                <a:gd name="T20" fmla="*/ 624 w 680"/>
                <a:gd name="T21" fmla="*/ 652 h 964"/>
                <a:gd name="T22" fmla="*/ 680 w 680"/>
                <a:gd name="T23" fmla="*/ 737 h 964"/>
                <a:gd name="T24" fmla="*/ 680 w 680"/>
                <a:gd name="T25" fmla="*/ 793 h 964"/>
                <a:gd name="T26" fmla="*/ 652 w 680"/>
                <a:gd name="T27" fmla="*/ 850 h 964"/>
                <a:gd name="T28" fmla="*/ 482 w 680"/>
                <a:gd name="T29" fmla="*/ 907 h 964"/>
                <a:gd name="T30" fmla="*/ 425 w 680"/>
                <a:gd name="T31" fmla="*/ 964 h 964"/>
                <a:gd name="T32" fmla="*/ 255 w 680"/>
                <a:gd name="T33" fmla="*/ 964 h 964"/>
                <a:gd name="T34" fmla="*/ 0 w 680"/>
                <a:gd name="T35" fmla="*/ 907 h 964"/>
                <a:gd name="T36" fmla="*/ 85 w 680"/>
                <a:gd name="T37" fmla="*/ 737 h 964"/>
                <a:gd name="T38" fmla="*/ 85 w 680"/>
                <a:gd name="T39" fmla="*/ 538 h 964"/>
                <a:gd name="T40" fmla="*/ 57 w 680"/>
                <a:gd name="T41" fmla="*/ 510 h 964"/>
                <a:gd name="T42" fmla="*/ 57 w 680"/>
                <a:gd name="T43" fmla="*/ 453 h 964"/>
                <a:gd name="T44" fmla="*/ 142 w 680"/>
                <a:gd name="T45" fmla="*/ 283 h 964"/>
                <a:gd name="T46" fmla="*/ 113 w 680"/>
                <a:gd name="T47" fmla="*/ 226 h 964"/>
                <a:gd name="T48" fmla="*/ 198 w 680"/>
                <a:gd name="T49" fmla="*/ 113 h 964"/>
                <a:gd name="T50" fmla="*/ 312 w 680"/>
                <a:gd name="T51" fmla="*/ 85 h 964"/>
                <a:gd name="T52" fmla="*/ 369 w 680"/>
                <a:gd name="T53" fmla="*/ 56 h 964"/>
                <a:gd name="T54" fmla="*/ 369 w 680"/>
                <a:gd name="T5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964">
                  <a:moveTo>
                    <a:pt x="369" y="0"/>
                  </a:moveTo>
                  <a:lnTo>
                    <a:pt x="482" y="85"/>
                  </a:lnTo>
                  <a:lnTo>
                    <a:pt x="425" y="113"/>
                  </a:lnTo>
                  <a:lnTo>
                    <a:pt x="510" y="226"/>
                  </a:lnTo>
                  <a:lnTo>
                    <a:pt x="539" y="198"/>
                  </a:lnTo>
                  <a:lnTo>
                    <a:pt x="595" y="283"/>
                  </a:lnTo>
                  <a:lnTo>
                    <a:pt x="567" y="312"/>
                  </a:lnTo>
                  <a:lnTo>
                    <a:pt x="680" y="397"/>
                  </a:lnTo>
                  <a:lnTo>
                    <a:pt x="680" y="538"/>
                  </a:lnTo>
                  <a:lnTo>
                    <a:pt x="624" y="595"/>
                  </a:lnTo>
                  <a:lnTo>
                    <a:pt x="624" y="652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52" y="850"/>
                  </a:lnTo>
                  <a:lnTo>
                    <a:pt x="482" y="907"/>
                  </a:lnTo>
                  <a:lnTo>
                    <a:pt x="425" y="964"/>
                  </a:lnTo>
                  <a:lnTo>
                    <a:pt x="255" y="964"/>
                  </a:lnTo>
                  <a:lnTo>
                    <a:pt x="0" y="907"/>
                  </a:lnTo>
                  <a:lnTo>
                    <a:pt x="85" y="737"/>
                  </a:lnTo>
                  <a:lnTo>
                    <a:pt x="85" y="538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42" y="283"/>
                  </a:lnTo>
                  <a:lnTo>
                    <a:pt x="113" y="226"/>
                  </a:lnTo>
                  <a:lnTo>
                    <a:pt x="198" y="113"/>
                  </a:lnTo>
                  <a:lnTo>
                    <a:pt x="312" y="85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A4A91508-FFB4-4751-9A2B-42C1D007A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11"/>
              <a:ext cx="765" cy="709"/>
            </a:xfrm>
            <a:custGeom>
              <a:avLst/>
              <a:gdLst>
                <a:gd name="T0" fmla="*/ 0 w 765"/>
                <a:gd name="T1" fmla="*/ 538 h 709"/>
                <a:gd name="T2" fmla="*/ 0 w 765"/>
                <a:gd name="T3" fmla="*/ 453 h 709"/>
                <a:gd name="T4" fmla="*/ 28 w 765"/>
                <a:gd name="T5" fmla="*/ 482 h 709"/>
                <a:gd name="T6" fmla="*/ 56 w 765"/>
                <a:gd name="T7" fmla="*/ 453 h 709"/>
                <a:gd name="T8" fmla="*/ 85 w 765"/>
                <a:gd name="T9" fmla="*/ 482 h 709"/>
                <a:gd name="T10" fmla="*/ 85 w 765"/>
                <a:gd name="T11" fmla="*/ 397 h 709"/>
                <a:gd name="T12" fmla="*/ 113 w 765"/>
                <a:gd name="T13" fmla="*/ 368 h 709"/>
                <a:gd name="T14" fmla="*/ 85 w 765"/>
                <a:gd name="T15" fmla="*/ 312 h 709"/>
                <a:gd name="T16" fmla="*/ 198 w 765"/>
                <a:gd name="T17" fmla="*/ 227 h 709"/>
                <a:gd name="T18" fmla="*/ 283 w 765"/>
                <a:gd name="T19" fmla="*/ 227 h 709"/>
                <a:gd name="T20" fmla="*/ 255 w 765"/>
                <a:gd name="T21" fmla="*/ 142 h 709"/>
                <a:gd name="T22" fmla="*/ 198 w 765"/>
                <a:gd name="T23" fmla="*/ 142 h 709"/>
                <a:gd name="T24" fmla="*/ 255 w 765"/>
                <a:gd name="T25" fmla="*/ 85 h 709"/>
                <a:gd name="T26" fmla="*/ 255 w 765"/>
                <a:gd name="T27" fmla="*/ 57 h 709"/>
                <a:gd name="T28" fmla="*/ 311 w 765"/>
                <a:gd name="T29" fmla="*/ 57 h 709"/>
                <a:gd name="T30" fmla="*/ 340 w 765"/>
                <a:gd name="T31" fmla="*/ 113 h 709"/>
                <a:gd name="T32" fmla="*/ 368 w 765"/>
                <a:gd name="T33" fmla="*/ 57 h 709"/>
                <a:gd name="T34" fmla="*/ 567 w 765"/>
                <a:gd name="T35" fmla="*/ 0 h 709"/>
                <a:gd name="T36" fmla="*/ 623 w 765"/>
                <a:gd name="T37" fmla="*/ 28 h 709"/>
                <a:gd name="T38" fmla="*/ 652 w 765"/>
                <a:gd name="T39" fmla="*/ 28 h 709"/>
                <a:gd name="T40" fmla="*/ 765 w 765"/>
                <a:gd name="T41" fmla="*/ 142 h 709"/>
                <a:gd name="T42" fmla="*/ 708 w 765"/>
                <a:gd name="T43" fmla="*/ 227 h 709"/>
                <a:gd name="T44" fmla="*/ 737 w 765"/>
                <a:gd name="T45" fmla="*/ 312 h 709"/>
                <a:gd name="T46" fmla="*/ 708 w 765"/>
                <a:gd name="T47" fmla="*/ 368 h 709"/>
                <a:gd name="T48" fmla="*/ 623 w 765"/>
                <a:gd name="T49" fmla="*/ 368 h 709"/>
                <a:gd name="T50" fmla="*/ 652 w 765"/>
                <a:gd name="T51" fmla="*/ 425 h 709"/>
                <a:gd name="T52" fmla="*/ 623 w 765"/>
                <a:gd name="T53" fmla="*/ 510 h 709"/>
                <a:gd name="T54" fmla="*/ 510 w 765"/>
                <a:gd name="T55" fmla="*/ 595 h 709"/>
                <a:gd name="T56" fmla="*/ 453 w 765"/>
                <a:gd name="T57" fmla="*/ 538 h 709"/>
                <a:gd name="T58" fmla="*/ 425 w 765"/>
                <a:gd name="T59" fmla="*/ 567 h 709"/>
                <a:gd name="T60" fmla="*/ 340 w 765"/>
                <a:gd name="T61" fmla="*/ 567 h 709"/>
                <a:gd name="T62" fmla="*/ 311 w 765"/>
                <a:gd name="T63" fmla="*/ 595 h 709"/>
                <a:gd name="T64" fmla="*/ 255 w 765"/>
                <a:gd name="T65" fmla="*/ 595 h 709"/>
                <a:gd name="T66" fmla="*/ 255 w 765"/>
                <a:gd name="T67" fmla="*/ 624 h 709"/>
                <a:gd name="T68" fmla="*/ 198 w 765"/>
                <a:gd name="T69" fmla="*/ 709 h 709"/>
                <a:gd name="T70" fmla="*/ 113 w 765"/>
                <a:gd name="T71" fmla="*/ 652 h 709"/>
                <a:gd name="T72" fmla="*/ 56 w 765"/>
                <a:gd name="T73" fmla="*/ 567 h 709"/>
                <a:gd name="T74" fmla="*/ 0 w 765"/>
                <a:gd name="T75" fmla="*/ 53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709">
                  <a:moveTo>
                    <a:pt x="0" y="538"/>
                  </a:moveTo>
                  <a:lnTo>
                    <a:pt x="0" y="453"/>
                  </a:lnTo>
                  <a:lnTo>
                    <a:pt x="28" y="482"/>
                  </a:lnTo>
                  <a:lnTo>
                    <a:pt x="56" y="453"/>
                  </a:lnTo>
                  <a:lnTo>
                    <a:pt x="85" y="482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85" y="312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311" y="57"/>
                  </a:lnTo>
                  <a:lnTo>
                    <a:pt x="340" y="113"/>
                  </a:lnTo>
                  <a:lnTo>
                    <a:pt x="368" y="57"/>
                  </a:lnTo>
                  <a:lnTo>
                    <a:pt x="567" y="0"/>
                  </a:lnTo>
                  <a:lnTo>
                    <a:pt x="623" y="28"/>
                  </a:lnTo>
                  <a:lnTo>
                    <a:pt x="652" y="28"/>
                  </a:lnTo>
                  <a:lnTo>
                    <a:pt x="765" y="142"/>
                  </a:lnTo>
                  <a:lnTo>
                    <a:pt x="708" y="227"/>
                  </a:lnTo>
                  <a:lnTo>
                    <a:pt x="737" y="312"/>
                  </a:lnTo>
                  <a:lnTo>
                    <a:pt x="708" y="368"/>
                  </a:lnTo>
                  <a:lnTo>
                    <a:pt x="623" y="368"/>
                  </a:lnTo>
                  <a:lnTo>
                    <a:pt x="652" y="425"/>
                  </a:lnTo>
                  <a:lnTo>
                    <a:pt x="623" y="510"/>
                  </a:lnTo>
                  <a:lnTo>
                    <a:pt x="510" y="595"/>
                  </a:lnTo>
                  <a:lnTo>
                    <a:pt x="453" y="538"/>
                  </a:lnTo>
                  <a:lnTo>
                    <a:pt x="425" y="567"/>
                  </a:lnTo>
                  <a:lnTo>
                    <a:pt x="340" y="567"/>
                  </a:lnTo>
                  <a:lnTo>
                    <a:pt x="311" y="595"/>
                  </a:lnTo>
                  <a:lnTo>
                    <a:pt x="255" y="595"/>
                  </a:lnTo>
                  <a:lnTo>
                    <a:pt x="255" y="624"/>
                  </a:lnTo>
                  <a:lnTo>
                    <a:pt x="198" y="709"/>
                  </a:lnTo>
                  <a:lnTo>
                    <a:pt x="113" y="652"/>
                  </a:lnTo>
                  <a:lnTo>
                    <a:pt x="56" y="567"/>
                  </a:lnTo>
                  <a:lnTo>
                    <a:pt x="0" y="5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68AC4CFF-9B4F-49D3-8F50-99C7DE692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336"/>
              <a:ext cx="1899" cy="1503"/>
            </a:xfrm>
            <a:custGeom>
              <a:avLst/>
              <a:gdLst>
                <a:gd name="T0" fmla="*/ 255 w 1899"/>
                <a:gd name="T1" fmla="*/ 680 h 1503"/>
                <a:gd name="T2" fmla="*/ 255 w 1899"/>
                <a:gd name="T3" fmla="*/ 539 h 1503"/>
                <a:gd name="T4" fmla="*/ 255 w 1899"/>
                <a:gd name="T5" fmla="*/ 454 h 1503"/>
                <a:gd name="T6" fmla="*/ 198 w 1899"/>
                <a:gd name="T7" fmla="*/ 397 h 1503"/>
                <a:gd name="T8" fmla="*/ 113 w 1899"/>
                <a:gd name="T9" fmla="*/ 284 h 1503"/>
                <a:gd name="T10" fmla="*/ 0 w 1899"/>
                <a:gd name="T11" fmla="*/ 227 h 1503"/>
                <a:gd name="T12" fmla="*/ 85 w 1899"/>
                <a:gd name="T13" fmla="*/ 142 h 1503"/>
                <a:gd name="T14" fmla="*/ 198 w 1899"/>
                <a:gd name="T15" fmla="*/ 113 h 1503"/>
                <a:gd name="T16" fmla="*/ 255 w 1899"/>
                <a:gd name="T17" fmla="*/ 142 h 1503"/>
                <a:gd name="T18" fmla="*/ 340 w 1899"/>
                <a:gd name="T19" fmla="*/ 57 h 1503"/>
                <a:gd name="T20" fmla="*/ 453 w 1899"/>
                <a:gd name="T21" fmla="*/ 113 h 1503"/>
                <a:gd name="T22" fmla="*/ 425 w 1899"/>
                <a:gd name="T23" fmla="*/ 28 h 1503"/>
                <a:gd name="T24" fmla="*/ 623 w 1899"/>
                <a:gd name="T25" fmla="*/ 0 h 1503"/>
                <a:gd name="T26" fmla="*/ 709 w 1899"/>
                <a:gd name="T27" fmla="*/ 199 h 1503"/>
                <a:gd name="T28" fmla="*/ 794 w 1899"/>
                <a:gd name="T29" fmla="*/ 113 h 1503"/>
                <a:gd name="T30" fmla="*/ 907 w 1899"/>
                <a:gd name="T31" fmla="*/ 227 h 1503"/>
                <a:gd name="T32" fmla="*/ 1049 w 1899"/>
                <a:gd name="T33" fmla="*/ 199 h 1503"/>
                <a:gd name="T34" fmla="*/ 1105 w 1899"/>
                <a:gd name="T35" fmla="*/ 170 h 1503"/>
                <a:gd name="T36" fmla="*/ 1219 w 1899"/>
                <a:gd name="T37" fmla="*/ 142 h 1503"/>
                <a:gd name="T38" fmla="*/ 1304 w 1899"/>
                <a:gd name="T39" fmla="*/ 170 h 1503"/>
                <a:gd name="T40" fmla="*/ 1502 w 1899"/>
                <a:gd name="T41" fmla="*/ 113 h 1503"/>
                <a:gd name="T42" fmla="*/ 1559 w 1899"/>
                <a:gd name="T43" fmla="*/ 227 h 1503"/>
                <a:gd name="T44" fmla="*/ 1644 w 1899"/>
                <a:gd name="T45" fmla="*/ 397 h 1503"/>
                <a:gd name="T46" fmla="*/ 1531 w 1899"/>
                <a:gd name="T47" fmla="*/ 510 h 1503"/>
                <a:gd name="T48" fmla="*/ 1672 w 1899"/>
                <a:gd name="T49" fmla="*/ 652 h 1503"/>
                <a:gd name="T50" fmla="*/ 1899 w 1899"/>
                <a:gd name="T51" fmla="*/ 879 h 1503"/>
                <a:gd name="T52" fmla="*/ 1814 w 1899"/>
                <a:gd name="T53" fmla="*/ 936 h 1503"/>
                <a:gd name="T54" fmla="*/ 1729 w 1899"/>
                <a:gd name="T55" fmla="*/ 1021 h 1503"/>
                <a:gd name="T56" fmla="*/ 1616 w 1899"/>
                <a:gd name="T57" fmla="*/ 1049 h 1503"/>
                <a:gd name="T58" fmla="*/ 1446 w 1899"/>
                <a:gd name="T59" fmla="*/ 936 h 1503"/>
                <a:gd name="T60" fmla="*/ 1361 w 1899"/>
                <a:gd name="T61" fmla="*/ 964 h 1503"/>
                <a:gd name="T62" fmla="*/ 1304 w 1899"/>
                <a:gd name="T63" fmla="*/ 992 h 1503"/>
                <a:gd name="T64" fmla="*/ 1361 w 1899"/>
                <a:gd name="T65" fmla="*/ 1162 h 1503"/>
                <a:gd name="T66" fmla="*/ 1389 w 1899"/>
                <a:gd name="T67" fmla="*/ 1247 h 1503"/>
                <a:gd name="T68" fmla="*/ 1502 w 1899"/>
                <a:gd name="T69" fmla="*/ 1247 h 1503"/>
                <a:gd name="T70" fmla="*/ 1502 w 1899"/>
                <a:gd name="T71" fmla="*/ 1333 h 1503"/>
                <a:gd name="T72" fmla="*/ 1502 w 1899"/>
                <a:gd name="T73" fmla="*/ 1503 h 1503"/>
                <a:gd name="T74" fmla="*/ 1417 w 1899"/>
                <a:gd name="T75" fmla="*/ 1503 h 1503"/>
                <a:gd name="T76" fmla="*/ 1304 w 1899"/>
                <a:gd name="T77" fmla="*/ 1446 h 1503"/>
                <a:gd name="T78" fmla="*/ 1247 w 1899"/>
                <a:gd name="T79" fmla="*/ 1361 h 1503"/>
                <a:gd name="T80" fmla="*/ 1247 w 1899"/>
                <a:gd name="T81" fmla="*/ 1247 h 1503"/>
                <a:gd name="T82" fmla="*/ 1247 w 1899"/>
                <a:gd name="T83" fmla="*/ 1162 h 1503"/>
                <a:gd name="T84" fmla="*/ 1105 w 1899"/>
                <a:gd name="T85" fmla="*/ 1021 h 1503"/>
                <a:gd name="T86" fmla="*/ 992 w 1899"/>
                <a:gd name="T87" fmla="*/ 1134 h 1503"/>
                <a:gd name="T88" fmla="*/ 907 w 1899"/>
                <a:gd name="T89" fmla="*/ 1021 h 1503"/>
                <a:gd name="T90" fmla="*/ 879 w 1899"/>
                <a:gd name="T91" fmla="*/ 936 h 1503"/>
                <a:gd name="T92" fmla="*/ 567 w 1899"/>
                <a:gd name="T93" fmla="*/ 851 h 1503"/>
                <a:gd name="T94" fmla="*/ 510 w 1899"/>
                <a:gd name="T95" fmla="*/ 766 h 1503"/>
                <a:gd name="T96" fmla="*/ 368 w 1899"/>
                <a:gd name="T97" fmla="*/ 709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99" h="1503">
                  <a:moveTo>
                    <a:pt x="312" y="766"/>
                  </a:moveTo>
                  <a:lnTo>
                    <a:pt x="255" y="680"/>
                  </a:lnTo>
                  <a:lnTo>
                    <a:pt x="227" y="652"/>
                  </a:lnTo>
                  <a:lnTo>
                    <a:pt x="255" y="539"/>
                  </a:lnTo>
                  <a:lnTo>
                    <a:pt x="312" y="539"/>
                  </a:lnTo>
                  <a:lnTo>
                    <a:pt x="255" y="454"/>
                  </a:lnTo>
                  <a:lnTo>
                    <a:pt x="255" y="369"/>
                  </a:lnTo>
                  <a:lnTo>
                    <a:pt x="198" y="397"/>
                  </a:lnTo>
                  <a:lnTo>
                    <a:pt x="198" y="312"/>
                  </a:lnTo>
                  <a:lnTo>
                    <a:pt x="113" y="284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40" y="57"/>
                  </a:lnTo>
                  <a:lnTo>
                    <a:pt x="368" y="113"/>
                  </a:lnTo>
                  <a:lnTo>
                    <a:pt x="453" y="113"/>
                  </a:lnTo>
                  <a:lnTo>
                    <a:pt x="397" y="57"/>
                  </a:lnTo>
                  <a:lnTo>
                    <a:pt x="425" y="28"/>
                  </a:lnTo>
                  <a:lnTo>
                    <a:pt x="510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113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992" y="284"/>
                  </a:lnTo>
                  <a:lnTo>
                    <a:pt x="1049" y="199"/>
                  </a:lnTo>
                  <a:lnTo>
                    <a:pt x="1049" y="170"/>
                  </a:lnTo>
                  <a:lnTo>
                    <a:pt x="1105" y="170"/>
                  </a:lnTo>
                  <a:lnTo>
                    <a:pt x="1134" y="142"/>
                  </a:lnTo>
                  <a:lnTo>
                    <a:pt x="1219" y="142"/>
                  </a:lnTo>
                  <a:lnTo>
                    <a:pt x="1247" y="113"/>
                  </a:lnTo>
                  <a:lnTo>
                    <a:pt x="1304" y="170"/>
                  </a:lnTo>
                  <a:lnTo>
                    <a:pt x="1417" y="85"/>
                  </a:lnTo>
                  <a:lnTo>
                    <a:pt x="1502" y="113"/>
                  </a:lnTo>
                  <a:lnTo>
                    <a:pt x="1502" y="199"/>
                  </a:lnTo>
                  <a:lnTo>
                    <a:pt x="1559" y="227"/>
                  </a:lnTo>
                  <a:lnTo>
                    <a:pt x="1531" y="284"/>
                  </a:lnTo>
                  <a:lnTo>
                    <a:pt x="1644" y="397"/>
                  </a:lnTo>
                  <a:lnTo>
                    <a:pt x="1559" y="397"/>
                  </a:lnTo>
                  <a:lnTo>
                    <a:pt x="1531" y="510"/>
                  </a:lnTo>
                  <a:lnTo>
                    <a:pt x="1644" y="539"/>
                  </a:lnTo>
                  <a:lnTo>
                    <a:pt x="1672" y="652"/>
                  </a:lnTo>
                  <a:lnTo>
                    <a:pt x="1899" y="794"/>
                  </a:lnTo>
                  <a:lnTo>
                    <a:pt x="1899" y="879"/>
                  </a:lnTo>
                  <a:lnTo>
                    <a:pt x="1843" y="879"/>
                  </a:lnTo>
                  <a:lnTo>
                    <a:pt x="1814" y="936"/>
                  </a:lnTo>
                  <a:lnTo>
                    <a:pt x="1814" y="964"/>
                  </a:lnTo>
                  <a:lnTo>
                    <a:pt x="1729" y="1021"/>
                  </a:lnTo>
                  <a:lnTo>
                    <a:pt x="1672" y="992"/>
                  </a:lnTo>
                  <a:lnTo>
                    <a:pt x="1616" y="1049"/>
                  </a:lnTo>
                  <a:lnTo>
                    <a:pt x="1559" y="1049"/>
                  </a:lnTo>
                  <a:lnTo>
                    <a:pt x="1446" y="936"/>
                  </a:lnTo>
                  <a:lnTo>
                    <a:pt x="1417" y="964"/>
                  </a:lnTo>
                  <a:lnTo>
                    <a:pt x="1361" y="964"/>
                  </a:lnTo>
                  <a:lnTo>
                    <a:pt x="1332" y="1021"/>
                  </a:lnTo>
                  <a:lnTo>
                    <a:pt x="1304" y="992"/>
                  </a:lnTo>
                  <a:lnTo>
                    <a:pt x="1276" y="1021"/>
                  </a:lnTo>
                  <a:lnTo>
                    <a:pt x="1361" y="1162"/>
                  </a:lnTo>
                  <a:lnTo>
                    <a:pt x="1332" y="1219"/>
                  </a:lnTo>
                  <a:lnTo>
                    <a:pt x="1389" y="1247"/>
                  </a:lnTo>
                  <a:lnTo>
                    <a:pt x="1446" y="1219"/>
                  </a:lnTo>
                  <a:lnTo>
                    <a:pt x="1502" y="1247"/>
                  </a:lnTo>
                  <a:lnTo>
                    <a:pt x="1531" y="1276"/>
                  </a:lnTo>
                  <a:lnTo>
                    <a:pt x="1502" y="1333"/>
                  </a:lnTo>
                  <a:lnTo>
                    <a:pt x="1531" y="1418"/>
                  </a:lnTo>
                  <a:lnTo>
                    <a:pt x="1502" y="1503"/>
                  </a:lnTo>
                  <a:lnTo>
                    <a:pt x="1446" y="1474"/>
                  </a:lnTo>
                  <a:lnTo>
                    <a:pt x="1417" y="1503"/>
                  </a:lnTo>
                  <a:lnTo>
                    <a:pt x="1361" y="1418"/>
                  </a:lnTo>
                  <a:lnTo>
                    <a:pt x="1304" y="1446"/>
                  </a:lnTo>
                  <a:lnTo>
                    <a:pt x="1304" y="1361"/>
                  </a:lnTo>
                  <a:lnTo>
                    <a:pt x="1247" y="1361"/>
                  </a:lnTo>
                  <a:lnTo>
                    <a:pt x="1276" y="1276"/>
                  </a:lnTo>
                  <a:lnTo>
                    <a:pt x="1247" y="1247"/>
                  </a:lnTo>
                  <a:lnTo>
                    <a:pt x="1276" y="1191"/>
                  </a:lnTo>
                  <a:lnTo>
                    <a:pt x="1247" y="1162"/>
                  </a:lnTo>
                  <a:lnTo>
                    <a:pt x="1219" y="1077"/>
                  </a:lnTo>
                  <a:lnTo>
                    <a:pt x="1105" y="1021"/>
                  </a:lnTo>
                  <a:lnTo>
                    <a:pt x="1020" y="1049"/>
                  </a:lnTo>
                  <a:lnTo>
                    <a:pt x="992" y="1134"/>
                  </a:lnTo>
                  <a:lnTo>
                    <a:pt x="935" y="1106"/>
                  </a:lnTo>
                  <a:lnTo>
                    <a:pt x="907" y="1021"/>
                  </a:lnTo>
                  <a:lnTo>
                    <a:pt x="964" y="992"/>
                  </a:lnTo>
                  <a:lnTo>
                    <a:pt x="879" y="936"/>
                  </a:lnTo>
                  <a:lnTo>
                    <a:pt x="652" y="907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510" y="766"/>
                  </a:lnTo>
                  <a:lnTo>
                    <a:pt x="453" y="709"/>
                  </a:lnTo>
                  <a:lnTo>
                    <a:pt x="368" y="709"/>
                  </a:lnTo>
                  <a:lnTo>
                    <a:pt x="312" y="76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>
              <a:extLst>
                <a:ext uri="{FF2B5EF4-FFF2-40B4-BE49-F238E27FC236}">
                  <a16:creationId xmlns:a16="http://schemas.microsoft.com/office/drawing/2014/main" id="{F141825F-5273-4E00-BB3C-6E8FB6318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6045"/>
              <a:ext cx="850" cy="850"/>
            </a:xfrm>
            <a:custGeom>
              <a:avLst/>
              <a:gdLst>
                <a:gd name="T0" fmla="*/ 453 w 850"/>
                <a:gd name="T1" fmla="*/ 850 h 850"/>
                <a:gd name="T2" fmla="*/ 425 w 850"/>
                <a:gd name="T3" fmla="*/ 765 h 850"/>
                <a:gd name="T4" fmla="*/ 368 w 850"/>
                <a:gd name="T5" fmla="*/ 765 h 850"/>
                <a:gd name="T6" fmla="*/ 198 w 850"/>
                <a:gd name="T7" fmla="*/ 425 h 850"/>
                <a:gd name="T8" fmla="*/ 141 w 850"/>
                <a:gd name="T9" fmla="*/ 397 h 850"/>
                <a:gd name="T10" fmla="*/ 113 w 850"/>
                <a:gd name="T11" fmla="*/ 283 h 850"/>
                <a:gd name="T12" fmla="*/ 56 w 850"/>
                <a:gd name="T13" fmla="*/ 312 h 850"/>
                <a:gd name="T14" fmla="*/ 0 w 850"/>
                <a:gd name="T15" fmla="*/ 170 h 850"/>
                <a:gd name="T16" fmla="*/ 28 w 850"/>
                <a:gd name="T17" fmla="*/ 142 h 850"/>
                <a:gd name="T18" fmla="*/ 56 w 850"/>
                <a:gd name="T19" fmla="*/ 170 h 850"/>
                <a:gd name="T20" fmla="*/ 113 w 850"/>
                <a:gd name="T21" fmla="*/ 142 h 850"/>
                <a:gd name="T22" fmla="*/ 141 w 850"/>
                <a:gd name="T23" fmla="*/ 85 h 850"/>
                <a:gd name="T24" fmla="*/ 312 w 850"/>
                <a:gd name="T25" fmla="*/ 57 h 850"/>
                <a:gd name="T26" fmla="*/ 482 w 850"/>
                <a:gd name="T27" fmla="*/ 57 h 850"/>
                <a:gd name="T28" fmla="*/ 538 w 850"/>
                <a:gd name="T29" fmla="*/ 0 h 850"/>
                <a:gd name="T30" fmla="*/ 623 w 850"/>
                <a:gd name="T31" fmla="*/ 0 h 850"/>
                <a:gd name="T32" fmla="*/ 680 w 850"/>
                <a:gd name="T33" fmla="*/ 57 h 850"/>
                <a:gd name="T34" fmla="*/ 737 w 850"/>
                <a:gd name="T35" fmla="*/ 85 h 850"/>
                <a:gd name="T36" fmla="*/ 737 w 850"/>
                <a:gd name="T37" fmla="*/ 142 h 850"/>
                <a:gd name="T38" fmla="*/ 822 w 850"/>
                <a:gd name="T39" fmla="*/ 198 h 850"/>
                <a:gd name="T40" fmla="*/ 822 w 850"/>
                <a:gd name="T41" fmla="*/ 283 h 850"/>
                <a:gd name="T42" fmla="*/ 850 w 850"/>
                <a:gd name="T43" fmla="*/ 368 h 850"/>
                <a:gd name="T44" fmla="*/ 822 w 850"/>
                <a:gd name="T45" fmla="*/ 453 h 850"/>
                <a:gd name="T46" fmla="*/ 765 w 850"/>
                <a:gd name="T47" fmla="*/ 425 h 850"/>
                <a:gd name="T48" fmla="*/ 765 w 850"/>
                <a:gd name="T49" fmla="*/ 453 h 850"/>
                <a:gd name="T50" fmla="*/ 737 w 850"/>
                <a:gd name="T51" fmla="*/ 567 h 850"/>
                <a:gd name="T52" fmla="*/ 680 w 850"/>
                <a:gd name="T53" fmla="*/ 595 h 850"/>
                <a:gd name="T54" fmla="*/ 680 w 850"/>
                <a:gd name="T55" fmla="*/ 652 h 850"/>
                <a:gd name="T56" fmla="*/ 595 w 850"/>
                <a:gd name="T57" fmla="*/ 737 h 850"/>
                <a:gd name="T58" fmla="*/ 510 w 850"/>
                <a:gd name="T59" fmla="*/ 765 h 850"/>
                <a:gd name="T60" fmla="*/ 453 w 850"/>
                <a:gd name="T6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850">
                  <a:moveTo>
                    <a:pt x="453" y="850"/>
                  </a:moveTo>
                  <a:lnTo>
                    <a:pt x="425" y="765"/>
                  </a:lnTo>
                  <a:lnTo>
                    <a:pt x="368" y="765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13" y="283"/>
                  </a:lnTo>
                  <a:lnTo>
                    <a:pt x="56" y="312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56" y="170"/>
                  </a:lnTo>
                  <a:lnTo>
                    <a:pt x="113" y="142"/>
                  </a:lnTo>
                  <a:lnTo>
                    <a:pt x="141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737" y="85"/>
                  </a:lnTo>
                  <a:lnTo>
                    <a:pt x="737" y="142"/>
                  </a:lnTo>
                  <a:lnTo>
                    <a:pt x="822" y="198"/>
                  </a:lnTo>
                  <a:lnTo>
                    <a:pt x="822" y="283"/>
                  </a:lnTo>
                  <a:lnTo>
                    <a:pt x="850" y="368"/>
                  </a:lnTo>
                  <a:lnTo>
                    <a:pt x="822" y="453"/>
                  </a:lnTo>
                  <a:lnTo>
                    <a:pt x="765" y="425"/>
                  </a:lnTo>
                  <a:lnTo>
                    <a:pt x="765" y="453"/>
                  </a:lnTo>
                  <a:lnTo>
                    <a:pt x="737" y="567"/>
                  </a:lnTo>
                  <a:lnTo>
                    <a:pt x="680" y="595"/>
                  </a:lnTo>
                  <a:lnTo>
                    <a:pt x="680" y="652"/>
                  </a:lnTo>
                  <a:lnTo>
                    <a:pt x="595" y="737"/>
                  </a:lnTo>
                  <a:lnTo>
                    <a:pt x="510" y="765"/>
                  </a:lnTo>
                  <a:lnTo>
                    <a:pt x="453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6" name="Freeform 296">
              <a:extLst>
                <a:ext uri="{FF2B5EF4-FFF2-40B4-BE49-F238E27FC236}">
                  <a16:creationId xmlns:a16="http://schemas.microsoft.com/office/drawing/2014/main" id="{07902467-A5C9-47CB-8C4D-CC978EA56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" y="6272"/>
              <a:ext cx="708" cy="1190"/>
            </a:xfrm>
            <a:custGeom>
              <a:avLst/>
              <a:gdLst>
                <a:gd name="T0" fmla="*/ 510 w 708"/>
                <a:gd name="T1" fmla="*/ 1190 h 1190"/>
                <a:gd name="T2" fmla="*/ 595 w 708"/>
                <a:gd name="T3" fmla="*/ 1190 h 1190"/>
                <a:gd name="T4" fmla="*/ 538 w 708"/>
                <a:gd name="T5" fmla="*/ 992 h 1190"/>
                <a:gd name="T6" fmla="*/ 652 w 708"/>
                <a:gd name="T7" fmla="*/ 878 h 1190"/>
                <a:gd name="T8" fmla="*/ 623 w 708"/>
                <a:gd name="T9" fmla="*/ 793 h 1190"/>
                <a:gd name="T10" fmla="*/ 708 w 708"/>
                <a:gd name="T11" fmla="*/ 737 h 1190"/>
                <a:gd name="T12" fmla="*/ 680 w 708"/>
                <a:gd name="T13" fmla="*/ 708 h 1190"/>
                <a:gd name="T14" fmla="*/ 680 w 708"/>
                <a:gd name="T15" fmla="*/ 680 h 1190"/>
                <a:gd name="T16" fmla="*/ 680 w 708"/>
                <a:gd name="T17" fmla="*/ 623 h 1190"/>
                <a:gd name="T18" fmla="*/ 538 w 708"/>
                <a:gd name="T19" fmla="*/ 623 h 1190"/>
                <a:gd name="T20" fmla="*/ 481 w 708"/>
                <a:gd name="T21" fmla="*/ 567 h 1190"/>
                <a:gd name="T22" fmla="*/ 538 w 708"/>
                <a:gd name="T23" fmla="*/ 482 h 1190"/>
                <a:gd name="T24" fmla="*/ 510 w 708"/>
                <a:gd name="T25" fmla="*/ 453 h 1190"/>
                <a:gd name="T26" fmla="*/ 538 w 708"/>
                <a:gd name="T27" fmla="*/ 425 h 1190"/>
                <a:gd name="T28" fmla="*/ 510 w 708"/>
                <a:gd name="T29" fmla="*/ 368 h 1190"/>
                <a:gd name="T30" fmla="*/ 510 w 708"/>
                <a:gd name="T31" fmla="*/ 311 h 1190"/>
                <a:gd name="T32" fmla="*/ 708 w 708"/>
                <a:gd name="T33" fmla="*/ 141 h 1190"/>
                <a:gd name="T34" fmla="*/ 652 w 708"/>
                <a:gd name="T35" fmla="*/ 85 h 1190"/>
                <a:gd name="T36" fmla="*/ 567 w 708"/>
                <a:gd name="T37" fmla="*/ 85 h 1190"/>
                <a:gd name="T38" fmla="*/ 538 w 708"/>
                <a:gd name="T39" fmla="*/ 28 h 1190"/>
                <a:gd name="T40" fmla="*/ 453 w 708"/>
                <a:gd name="T41" fmla="*/ 85 h 1190"/>
                <a:gd name="T42" fmla="*/ 396 w 708"/>
                <a:gd name="T43" fmla="*/ 56 h 1190"/>
                <a:gd name="T44" fmla="*/ 340 w 708"/>
                <a:gd name="T45" fmla="*/ 113 h 1190"/>
                <a:gd name="T46" fmla="*/ 283 w 708"/>
                <a:gd name="T47" fmla="*/ 113 h 1190"/>
                <a:gd name="T48" fmla="*/ 170 w 708"/>
                <a:gd name="T49" fmla="*/ 0 h 1190"/>
                <a:gd name="T50" fmla="*/ 141 w 708"/>
                <a:gd name="T51" fmla="*/ 28 h 1190"/>
                <a:gd name="T52" fmla="*/ 85 w 708"/>
                <a:gd name="T53" fmla="*/ 28 h 1190"/>
                <a:gd name="T54" fmla="*/ 56 w 708"/>
                <a:gd name="T55" fmla="*/ 85 h 1190"/>
                <a:gd name="T56" fmla="*/ 28 w 708"/>
                <a:gd name="T57" fmla="*/ 56 h 1190"/>
                <a:gd name="T58" fmla="*/ 0 w 708"/>
                <a:gd name="T59" fmla="*/ 85 h 1190"/>
                <a:gd name="T60" fmla="*/ 85 w 708"/>
                <a:gd name="T61" fmla="*/ 226 h 1190"/>
                <a:gd name="T62" fmla="*/ 56 w 708"/>
                <a:gd name="T63" fmla="*/ 283 h 1190"/>
                <a:gd name="T64" fmla="*/ 113 w 708"/>
                <a:gd name="T65" fmla="*/ 311 h 1190"/>
                <a:gd name="T66" fmla="*/ 170 w 708"/>
                <a:gd name="T67" fmla="*/ 283 h 1190"/>
                <a:gd name="T68" fmla="*/ 226 w 708"/>
                <a:gd name="T69" fmla="*/ 311 h 1190"/>
                <a:gd name="T70" fmla="*/ 255 w 708"/>
                <a:gd name="T71" fmla="*/ 340 h 1190"/>
                <a:gd name="T72" fmla="*/ 226 w 708"/>
                <a:gd name="T73" fmla="*/ 397 h 1190"/>
                <a:gd name="T74" fmla="*/ 255 w 708"/>
                <a:gd name="T75" fmla="*/ 482 h 1190"/>
                <a:gd name="T76" fmla="*/ 226 w 708"/>
                <a:gd name="T77" fmla="*/ 567 h 1190"/>
                <a:gd name="T78" fmla="*/ 255 w 708"/>
                <a:gd name="T79" fmla="*/ 623 h 1190"/>
                <a:gd name="T80" fmla="*/ 226 w 708"/>
                <a:gd name="T81" fmla="*/ 680 h 1190"/>
                <a:gd name="T82" fmla="*/ 311 w 708"/>
                <a:gd name="T83" fmla="*/ 765 h 1190"/>
                <a:gd name="T84" fmla="*/ 340 w 708"/>
                <a:gd name="T85" fmla="*/ 850 h 1190"/>
                <a:gd name="T86" fmla="*/ 311 w 708"/>
                <a:gd name="T87" fmla="*/ 878 h 1190"/>
                <a:gd name="T88" fmla="*/ 311 w 708"/>
                <a:gd name="T89" fmla="*/ 935 h 1190"/>
                <a:gd name="T90" fmla="*/ 368 w 708"/>
                <a:gd name="T91" fmla="*/ 964 h 1190"/>
                <a:gd name="T92" fmla="*/ 368 w 708"/>
                <a:gd name="T93" fmla="*/ 1049 h 1190"/>
                <a:gd name="T94" fmla="*/ 481 w 708"/>
                <a:gd name="T95" fmla="*/ 1134 h 1190"/>
                <a:gd name="T96" fmla="*/ 510 w 708"/>
                <a:gd name="T97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1190">
                  <a:moveTo>
                    <a:pt x="510" y="1190"/>
                  </a:moveTo>
                  <a:lnTo>
                    <a:pt x="595" y="1190"/>
                  </a:lnTo>
                  <a:lnTo>
                    <a:pt x="538" y="992"/>
                  </a:lnTo>
                  <a:lnTo>
                    <a:pt x="652" y="878"/>
                  </a:lnTo>
                  <a:lnTo>
                    <a:pt x="623" y="793"/>
                  </a:lnTo>
                  <a:lnTo>
                    <a:pt x="708" y="737"/>
                  </a:lnTo>
                  <a:lnTo>
                    <a:pt x="680" y="708"/>
                  </a:lnTo>
                  <a:lnTo>
                    <a:pt x="680" y="680"/>
                  </a:lnTo>
                  <a:lnTo>
                    <a:pt x="680" y="623"/>
                  </a:lnTo>
                  <a:lnTo>
                    <a:pt x="538" y="623"/>
                  </a:lnTo>
                  <a:lnTo>
                    <a:pt x="481" y="567"/>
                  </a:lnTo>
                  <a:lnTo>
                    <a:pt x="538" y="482"/>
                  </a:lnTo>
                  <a:lnTo>
                    <a:pt x="510" y="453"/>
                  </a:lnTo>
                  <a:lnTo>
                    <a:pt x="538" y="425"/>
                  </a:lnTo>
                  <a:lnTo>
                    <a:pt x="510" y="368"/>
                  </a:lnTo>
                  <a:lnTo>
                    <a:pt x="510" y="311"/>
                  </a:lnTo>
                  <a:lnTo>
                    <a:pt x="708" y="141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38" y="28"/>
                  </a:lnTo>
                  <a:lnTo>
                    <a:pt x="453" y="85"/>
                  </a:lnTo>
                  <a:lnTo>
                    <a:pt x="396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85" y="28"/>
                  </a:lnTo>
                  <a:lnTo>
                    <a:pt x="56" y="85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56" y="283"/>
                  </a:lnTo>
                  <a:lnTo>
                    <a:pt x="113" y="311"/>
                  </a:lnTo>
                  <a:lnTo>
                    <a:pt x="170" y="283"/>
                  </a:lnTo>
                  <a:lnTo>
                    <a:pt x="226" y="311"/>
                  </a:lnTo>
                  <a:lnTo>
                    <a:pt x="255" y="340"/>
                  </a:lnTo>
                  <a:lnTo>
                    <a:pt x="226" y="397"/>
                  </a:lnTo>
                  <a:lnTo>
                    <a:pt x="255" y="482"/>
                  </a:lnTo>
                  <a:lnTo>
                    <a:pt x="226" y="567"/>
                  </a:lnTo>
                  <a:lnTo>
                    <a:pt x="255" y="623"/>
                  </a:lnTo>
                  <a:lnTo>
                    <a:pt x="226" y="680"/>
                  </a:lnTo>
                  <a:lnTo>
                    <a:pt x="311" y="765"/>
                  </a:lnTo>
                  <a:lnTo>
                    <a:pt x="340" y="850"/>
                  </a:lnTo>
                  <a:lnTo>
                    <a:pt x="311" y="878"/>
                  </a:lnTo>
                  <a:lnTo>
                    <a:pt x="311" y="935"/>
                  </a:lnTo>
                  <a:lnTo>
                    <a:pt x="368" y="964"/>
                  </a:lnTo>
                  <a:lnTo>
                    <a:pt x="368" y="1049"/>
                  </a:lnTo>
                  <a:lnTo>
                    <a:pt x="481" y="1134"/>
                  </a:lnTo>
                  <a:lnTo>
                    <a:pt x="510" y="119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432065AB-FF4C-4A20-AED3-867C8F983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6243"/>
              <a:ext cx="1588" cy="1645"/>
            </a:xfrm>
            <a:custGeom>
              <a:avLst/>
              <a:gdLst>
                <a:gd name="T0" fmla="*/ 1559 w 1588"/>
                <a:gd name="T1" fmla="*/ 1163 h 1645"/>
                <a:gd name="T2" fmla="*/ 1446 w 1588"/>
                <a:gd name="T3" fmla="*/ 993 h 1645"/>
                <a:gd name="T4" fmla="*/ 1389 w 1588"/>
                <a:gd name="T5" fmla="*/ 907 h 1645"/>
                <a:gd name="T6" fmla="*/ 1389 w 1588"/>
                <a:gd name="T7" fmla="*/ 794 h 1645"/>
                <a:gd name="T8" fmla="*/ 1333 w 1588"/>
                <a:gd name="T9" fmla="*/ 652 h 1645"/>
                <a:gd name="T10" fmla="*/ 1248 w 1588"/>
                <a:gd name="T11" fmla="*/ 567 h 1645"/>
                <a:gd name="T12" fmla="*/ 1163 w 1588"/>
                <a:gd name="T13" fmla="*/ 511 h 1645"/>
                <a:gd name="T14" fmla="*/ 1106 w 1588"/>
                <a:gd name="T15" fmla="*/ 454 h 1645"/>
                <a:gd name="T16" fmla="*/ 1078 w 1588"/>
                <a:gd name="T17" fmla="*/ 369 h 1645"/>
                <a:gd name="T18" fmla="*/ 1078 w 1588"/>
                <a:gd name="T19" fmla="*/ 284 h 1645"/>
                <a:gd name="T20" fmla="*/ 1021 w 1588"/>
                <a:gd name="T21" fmla="*/ 170 h 1645"/>
                <a:gd name="T22" fmla="*/ 822 w 1588"/>
                <a:gd name="T23" fmla="*/ 142 h 1645"/>
                <a:gd name="T24" fmla="*/ 737 w 1588"/>
                <a:gd name="T25" fmla="*/ 199 h 1645"/>
                <a:gd name="T26" fmla="*/ 766 w 1588"/>
                <a:gd name="T27" fmla="*/ 85 h 1645"/>
                <a:gd name="T28" fmla="*/ 454 w 1588"/>
                <a:gd name="T29" fmla="*/ 0 h 1645"/>
                <a:gd name="T30" fmla="*/ 482 w 1588"/>
                <a:gd name="T31" fmla="*/ 170 h 1645"/>
                <a:gd name="T32" fmla="*/ 397 w 1588"/>
                <a:gd name="T33" fmla="*/ 227 h 1645"/>
                <a:gd name="T34" fmla="*/ 312 w 1588"/>
                <a:gd name="T35" fmla="*/ 397 h 1645"/>
                <a:gd name="T36" fmla="*/ 227 w 1588"/>
                <a:gd name="T37" fmla="*/ 539 h 1645"/>
                <a:gd name="T38" fmla="*/ 85 w 1588"/>
                <a:gd name="T39" fmla="*/ 652 h 1645"/>
                <a:gd name="T40" fmla="*/ 57 w 1588"/>
                <a:gd name="T41" fmla="*/ 794 h 1645"/>
                <a:gd name="T42" fmla="*/ 57 w 1588"/>
                <a:gd name="T43" fmla="*/ 907 h 1645"/>
                <a:gd name="T44" fmla="*/ 170 w 1588"/>
                <a:gd name="T45" fmla="*/ 1021 h 1645"/>
                <a:gd name="T46" fmla="*/ 397 w 1588"/>
                <a:gd name="T47" fmla="*/ 1078 h 1645"/>
                <a:gd name="T48" fmla="*/ 454 w 1588"/>
                <a:gd name="T49" fmla="*/ 1304 h 1645"/>
                <a:gd name="T50" fmla="*/ 596 w 1588"/>
                <a:gd name="T51" fmla="*/ 1446 h 1645"/>
                <a:gd name="T52" fmla="*/ 766 w 1588"/>
                <a:gd name="T53" fmla="*/ 1503 h 1645"/>
                <a:gd name="T54" fmla="*/ 822 w 1588"/>
                <a:gd name="T55" fmla="*/ 1616 h 1645"/>
                <a:gd name="T56" fmla="*/ 964 w 1588"/>
                <a:gd name="T57" fmla="*/ 1559 h 1645"/>
                <a:gd name="T58" fmla="*/ 1049 w 1588"/>
                <a:gd name="T59" fmla="*/ 1531 h 1645"/>
                <a:gd name="T60" fmla="*/ 1276 w 1588"/>
                <a:gd name="T61" fmla="*/ 1503 h 1645"/>
                <a:gd name="T62" fmla="*/ 1389 w 1588"/>
                <a:gd name="T63" fmla="*/ 1418 h 1645"/>
                <a:gd name="T64" fmla="*/ 1588 w 1588"/>
                <a:gd name="T65" fmla="*/ 1219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8" h="1645">
                  <a:moveTo>
                    <a:pt x="1588" y="1219"/>
                  </a:moveTo>
                  <a:lnTo>
                    <a:pt x="1559" y="1163"/>
                  </a:lnTo>
                  <a:lnTo>
                    <a:pt x="1446" y="1078"/>
                  </a:lnTo>
                  <a:lnTo>
                    <a:pt x="1446" y="993"/>
                  </a:lnTo>
                  <a:lnTo>
                    <a:pt x="1389" y="964"/>
                  </a:lnTo>
                  <a:lnTo>
                    <a:pt x="1389" y="907"/>
                  </a:lnTo>
                  <a:lnTo>
                    <a:pt x="1418" y="879"/>
                  </a:lnTo>
                  <a:lnTo>
                    <a:pt x="1389" y="794"/>
                  </a:lnTo>
                  <a:lnTo>
                    <a:pt x="1304" y="709"/>
                  </a:lnTo>
                  <a:lnTo>
                    <a:pt x="1333" y="652"/>
                  </a:lnTo>
                  <a:lnTo>
                    <a:pt x="1304" y="596"/>
                  </a:lnTo>
                  <a:lnTo>
                    <a:pt x="1248" y="567"/>
                  </a:lnTo>
                  <a:lnTo>
                    <a:pt x="1219" y="596"/>
                  </a:lnTo>
                  <a:lnTo>
                    <a:pt x="1163" y="511"/>
                  </a:lnTo>
                  <a:lnTo>
                    <a:pt x="1106" y="539"/>
                  </a:lnTo>
                  <a:lnTo>
                    <a:pt x="1106" y="454"/>
                  </a:lnTo>
                  <a:lnTo>
                    <a:pt x="1049" y="454"/>
                  </a:lnTo>
                  <a:lnTo>
                    <a:pt x="1078" y="369"/>
                  </a:lnTo>
                  <a:lnTo>
                    <a:pt x="1049" y="340"/>
                  </a:lnTo>
                  <a:lnTo>
                    <a:pt x="1078" y="284"/>
                  </a:lnTo>
                  <a:lnTo>
                    <a:pt x="1049" y="255"/>
                  </a:lnTo>
                  <a:lnTo>
                    <a:pt x="1021" y="170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66" y="85"/>
                  </a:lnTo>
                  <a:lnTo>
                    <a:pt x="681" y="29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69" y="369"/>
                  </a:lnTo>
                  <a:lnTo>
                    <a:pt x="312" y="397"/>
                  </a:lnTo>
                  <a:lnTo>
                    <a:pt x="312" y="454"/>
                  </a:lnTo>
                  <a:lnTo>
                    <a:pt x="227" y="539"/>
                  </a:lnTo>
                  <a:lnTo>
                    <a:pt x="142" y="567"/>
                  </a:lnTo>
                  <a:lnTo>
                    <a:pt x="85" y="652"/>
                  </a:lnTo>
                  <a:lnTo>
                    <a:pt x="29" y="737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70" y="1021"/>
                  </a:lnTo>
                  <a:lnTo>
                    <a:pt x="227" y="1078"/>
                  </a:lnTo>
                  <a:lnTo>
                    <a:pt x="397" y="1078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89"/>
                  </a:lnTo>
                  <a:lnTo>
                    <a:pt x="596" y="1446"/>
                  </a:lnTo>
                  <a:lnTo>
                    <a:pt x="652" y="1531"/>
                  </a:lnTo>
                  <a:lnTo>
                    <a:pt x="766" y="1503"/>
                  </a:lnTo>
                  <a:lnTo>
                    <a:pt x="822" y="1559"/>
                  </a:lnTo>
                  <a:lnTo>
                    <a:pt x="822" y="1616"/>
                  </a:lnTo>
                  <a:lnTo>
                    <a:pt x="879" y="1645"/>
                  </a:lnTo>
                  <a:lnTo>
                    <a:pt x="964" y="1559"/>
                  </a:lnTo>
                  <a:lnTo>
                    <a:pt x="1021" y="1559"/>
                  </a:lnTo>
                  <a:lnTo>
                    <a:pt x="1049" y="1531"/>
                  </a:lnTo>
                  <a:lnTo>
                    <a:pt x="1134" y="1588"/>
                  </a:lnTo>
                  <a:lnTo>
                    <a:pt x="1276" y="1503"/>
                  </a:lnTo>
                  <a:lnTo>
                    <a:pt x="1333" y="1418"/>
                  </a:lnTo>
                  <a:lnTo>
                    <a:pt x="1389" y="1418"/>
                  </a:lnTo>
                  <a:lnTo>
                    <a:pt x="1503" y="1248"/>
                  </a:lnTo>
                  <a:lnTo>
                    <a:pt x="1588" y="121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59" name="Group 299">
            <a:extLst>
              <a:ext uri="{FF2B5EF4-FFF2-40B4-BE49-F238E27FC236}">
                <a16:creationId xmlns:a16="http://schemas.microsoft.com/office/drawing/2014/main" id="{6D4D3F09-C4EF-41A8-8C65-4CF9B4044BED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9236075"/>
            <a:ext cx="530225" cy="133350"/>
            <a:chOff x="1492" y="3861"/>
            <a:chExt cx="334" cy="84"/>
          </a:xfrm>
        </p:grpSpPr>
        <p:sp>
          <p:nvSpPr>
            <p:cNvPr id="15660" name="WordArt 300">
              <a:extLst>
                <a:ext uri="{FF2B5EF4-FFF2-40B4-BE49-F238E27FC236}">
                  <a16:creationId xmlns:a16="http://schemas.microsoft.com/office/drawing/2014/main" id="{97AA2C2B-BD65-4525-97DA-6B68E27A17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2" y="38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  <p:sp>
          <p:nvSpPr>
            <p:cNvPr id="15661" name="WordArt 301">
              <a:extLst>
                <a:ext uri="{FF2B5EF4-FFF2-40B4-BE49-F238E27FC236}">
                  <a16:creationId xmlns:a16="http://schemas.microsoft.com/office/drawing/2014/main" id="{4301585B-0D8D-46EA-A0C0-2E42F0C781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3" y="38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</p:grpSp>
      <p:grpSp>
        <p:nvGrpSpPr>
          <p:cNvPr id="15662" name="Group 302">
            <a:extLst>
              <a:ext uri="{FF2B5EF4-FFF2-40B4-BE49-F238E27FC236}">
                <a16:creationId xmlns:a16="http://schemas.microsoft.com/office/drawing/2014/main" id="{AED379E5-8115-4AE5-A44C-AFBC9B7B179C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9280525"/>
            <a:ext cx="396875" cy="133350"/>
            <a:chOff x="1039" y="3861"/>
            <a:chExt cx="250" cy="84"/>
          </a:xfrm>
        </p:grpSpPr>
        <p:sp>
          <p:nvSpPr>
            <p:cNvPr id="15663" name="WordArt 303">
              <a:extLst>
                <a:ext uri="{FF2B5EF4-FFF2-40B4-BE49-F238E27FC236}">
                  <a16:creationId xmlns:a16="http://schemas.microsoft.com/office/drawing/2014/main" id="{6E8CBA69-B5A4-46A5-B680-50BCD4C61E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  <p:sp>
          <p:nvSpPr>
            <p:cNvPr id="15664" name="WordArt 304">
              <a:extLst>
                <a:ext uri="{FF2B5EF4-FFF2-40B4-BE49-F238E27FC236}">
                  <a16:creationId xmlns:a16="http://schemas.microsoft.com/office/drawing/2014/main" id="{736875B4-1B7E-4CEA-8508-5A56EB6430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</p:grpSp>
      <p:grpSp>
        <p:nvGrpSpPr>
          <p:cNvPr id="15665" name="Group 305">
            <a:extLst>
              <a:ext uri="{FF2B5EF4-FFF2-40B4-BE49-F238E27FC236}">
                <a16:creationId xmlns:a16="http://schemas.microsoft.com/office/drawing/2014/main" id="{919BBB26-FDB4-4ACA-A276-76EDE45A97D6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396875" cy="133350"/>
            <a:chOff x="676" y="3861"/>
            <a:chExt cx="250" cy="84"/>
          </a:xfrm>
        </p:grpSpPr>
        <p:sp>
          <p:nvSpPr>
            <p:cNvPr id="15666" name="WordArt 306">
              <a:extLst>
                <a:ext uri="{FF2B5EF4-FFF2-40B4-BE49-F238E27FC236}">
                  <a16:creationId xmlns:a16="http://schemas.microsoft.com/office/drawing/2014/main" id="{195765C4-ECAD-4568-974C-7493B9CF7B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  <p:sp>
          <p:nvSpPr>
            <p:cNvPr id="15667" name="WordArt 307">
              <a:extLst>
                <a:ext uri="{FF2B5EF4-FFF2-40B4-BE49-F238E27FC236}">
                  <a16:creationId xmlns:a16="http://schemas.microsoft.com/office/drawing/2014/main" id="{0D539B14-A20A-44E5-88B5-45363BC3D5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7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</p:grpSp>
      <p:grpSp>
        <p:nvGrpSpPr>
          <p:cNvPr id="15668" name="Group 308">
            <a:extLst>
              <a:ext uri="{FF2B5EF4-FFF2-40B4-BE49-F238E27FC236}">
                <a16:creationId xmlns:a16="http://schemas.microsoft.com/office/drawing/2014/main" id="{5F40E8E7-09D7-4CFD-8FB0-9A1B94C150E7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286250"/>
            <a:ext cx="530225" cy="133350"/>
            <a:chOff x="1515" y="4118"/>
            <a:chExt cx="334" cy="84"/>
          </a:xfrm>
        </p:grpSpPr>
        <p:sp>
          <p:nvSpPr>
            <p:cNvPr id="15669" name="WordArt 309">
              <a:extLst>
                <a:ext uri="{FF2B5EF4-FFF2-40B4-BE49-F238E27FC236}">
                  <a16:creationId xmlns:a16="http://schemas.microsoft.com/office/drawing/2014/main" id="{9FE8FF02-AAAE-44AD-854D-84F97F6F2C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1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  <p:sp>
          <p:nvSpPr>
            <p:cNvPr id="15670" name="WordArt 310">
              <a:extLst>
                <a:ext uri="{FF2B5EF4-FFF2-40B4-BE49-F238E27FC236}">
                  <a16:creationId xmlns:a16="http://schemas.microsoft.com/office/drawing/2014/main" id="{270DC4CD-F6ED-440C-B9E5-C5BD45B055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1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</p:grpSp>
      <p:grpSp>
        <p:nvGrpSpPr>
          <p:cNvPr id="15671" name="Group 311">
            <a:extLst>
              <a:ext uri="{FF2B5EF4-FFF2-40B4-BE49-F238E27FC236}">
                <a16:creationId xmlns:a16="http://schemas.microsoft.com/office/drawing/2014/main" id="{39CF8BE5-7C02-4B71-9E18-8D2AB0E933E8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1171238"/>
            <a:ext cx="396875" cy="133350"/>
            <a:chOff x="1062" y="4118"/>
            <a:chExt cx="250" cy="84"/>
          </a:xfrm>
        </p:grpSpPr>
        <p:sp>
          <p:nvSpPr>
            <p:cNvPr id="15672" name="WordArt 312">
              <a:extLst>
                <a:ext uri="{FF2B5EF4-FFF2-40B4-BE49-F238E27FC236}">
                  <a16:creationId xmlns:a16="http://schemas.microsoft.com/office/drawing/2014/main" id="{5EFAB070-166D-4330-B2CA-8329A02769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  <p:sp>
          <p:nvSpPr>
            <p:cNvPr id="15673" name="WordArt 313">
              <a:extLst>
                <a:ext uri="{FF2B5EF4-FFF2-40B4-BE49-F238E27FC236}">
                  <a16:creationId xmlns:a16="http://schemas.microsoft.com/office/drawing/2014/main" id="{7705C849-BA16-42CD-8995-F78906EEF0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</p:grpSp>
      <p:grpSp>
        <p:nvGrpSpPr>
          <p:cNvPr id="15674" name="Group 314">
            <a:extLst>
              <a:ext uri="{FF2B5EF4-FFF2-40B4-BE49-F238E27FC236}">
                <a16:creationId xmlns:a16="http://schemas.microsoft.com/office/drawing/2014/main" id="{9ABC248B-EC23-42E5-82FA-D16841444253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4465638"/>
            <a:ext cx="396875" cy="133350"/>
            <a:chOff x="699" y="4118"/>
            <a:chExt cx="250" cy="84"/>
          </a:xfrm>
        </p:grpSpPr>
        <p:sp>
          <p:nvSpPr>
            <p:cNvPr id="15675" name="WordArt 315">
              <a:extLst>
                <a:ext uri="{FF2B5EF4-FFF2-40B4-BE49-F238E27FC236}">
                  <a16:creationId xmlns:a16="http://schemas.microsoft.com/office/drawing/2014/main" id="{243DC538-F0D1-4581-A878-6707369D87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  <p:sp>
          <p:nvSpPr>
            <p:cNvPr id="15676" name="WordArt 316">
              <a:extLst>
                <a:ext uri="{FF2B5EF4-FFF2-40B4-BE49-F238E27FC236}">
                  <a16:creationId xmlns:a16="http://schemas.microsoft.com/office/drawing/2014/main" id="{A34CD36A-0B18-4198-ADEB-372D14DFE7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</p:grpSp>
      <p:grpSp>
        <p:nvGrpSpPr>
          <p:cNvPr id="15677" name="Group 317">
            <a:extLst>
              <a:ext uri="{FF2B5EF4-FFF2-40B4-BE49-F238E27FC236}">
                <a16:creationId xmlns:a16="http://schemas.microsoft.com/office/drawing/2014/main" id="{9A092AD4-428F-4D69-A2C7-E7CC21F730A2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10856913"/>
            <a:ext cx="530225" cy="133350"/>
            <a:chOff x="1515" y="4315"/>
            <a:chExt cx="334" cy="84"/>
          </a:xfrm>
        </p:grpSpPr>
        <p:sp>
          <p:nvSpPr>
            <p:cNvPr id="15678" name="WordArt 318">
              <a:extLst>
                <a:ext uri="{FF2B5EF4-FFF2-40B4-BE49-F238E27FC236}">
                  <a16:creationId xmlns:a16="http://schemas.microsoft.com/office/drawing/2014/main" id="{BD983F33-605E-4055-8C70-F7A119F342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31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  <p:sp>
          <p:nvSpPr>
            <p:cNvPr id="15679" name="WordArt 319">
              <a:extLst>
                <a:ext uri="{FF2B5EF4-FFF2-40B4-BE49-F238E27FC236}">
                  <a16:creationId xmlns:a16="http://schemas.microsoft.com/office/drawing/2014/main" id="{8079864F-4DB4-4B7F-A3C8-5392F2206D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31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</p:grpSp>
      <p:grpSp>
        <p:nvGrpSpPr>
          <p:cNvPr id="15680" name="Group 320">
            <a:extLst>
              <a:ext uri="{FF2B5EF4-FFF2-40B4-BE49-F238E27FC236}">
                <a16:creationId xmlns:a16="http://schemas.microsoft.com/office/drawing/2014/main" id="{D9168B55-CB6B-4C52-BDCC-52AA4F89DA65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7615238"/>
            <a:ext cx="396875" cy="133350"/>
            <a:chOff x="1062" y="4315"/>
            <a:chExt cx="250" cy="84"/>
          </a:xfrm>
        </p:grpSpPr>
        <p:sp>
          <p:nvSpPr>
            <p:cNvPr id="15681" name="WordArt 321">
              <a:extLst>
                <a:ext uri="{FF2B5EF4-FFF2-40B4-BE49-F238E27FC236}">
                  <a16:creationId xmlns:a16="http://schemas.microsoft.com/office/drawing/2014/main" id="{2F034522-18A0-4B52-BAE3-E7ECB9BA66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  <p:sp>
          <p:nvSpPr>
            <p:cNvPr id="15682" name="WordArt 322">
              <a:extLst>
                <a:ext uri="{FF2B5EF4-FFF2-40B4-BE49-F238E27FC236}">
                  <a16:creationId xmlns:a16="http://schemas.microsoft.com/office/drawing/2014/main" id="{8A3A001C-AFC5-4D77-8EB8-CAF9E69922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</p:grpSp>
      <p:grpSp>
        <p:nvGrpSpPr>
          <p:cNvPr id="15683" name="Group 323">
            <a:extLst>
              <a:ext uri="{FF2B5EF4-FFF2-40B4-BE49-F238E27FC236}">
                <a16:creationId xmlns:a16="http://schemas.microsoft.com/office/drawing/2014/main" id="{112EA380-EFB0-48B9-B649-E760CABC1A59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870450"/>
            <a:ext cx="396875" cy="133350"/>
            <a:chOff x="699" y="4315"/>
            <a:chExt cx="250" cy="84"/>
          </a:xfrm>
        </p:grpSpPr>
        <p:sp>
          <p:nvSpPr>
            <p:cNvPr id="15684" name="WordArt 324">
              <a:extLst>
                <a:ext uri="{FF2B5EF4-FFF2-40B4-BE49-F238E27FC236}">
                  <a16:creationId xmlns:a16="http://schemas.microsoft.com/office/drawing/2014/main" id="{DB25A70E-26A7-4506-8AD5-1C6A7959D1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  <p:sp>
          <p:nvSpPr>
            <p:cNvPr id="15685" name="WordArt 325">
              <a:extLst>
                <a:ext uri="{FF2B5EF4-FFF2-40B4-BE49-F238E27FC236}">
                  <a16:creationId xmlns:a16="http://schemas.microsoft.com/office/drawing/2014/main" id="{53D9EFC5-FA78-4522-8514-0A06C9E9EE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</p:grpSp>
      <p:grpSp>
        <p:nvGrpSpPr>
          <p:cNvPr id="15686" name="Group 326">
            <a:extLst>
              <a:ext uri="{FF2B5EF4-FFF2-40B4-BE49-F238E27FC236}">
                <a16:creationId xmlns:a16="http://schemas.microsoft.com/office/drawing/2014/main" id="{516A45C9-B9B3-4A37-A876-300EF67F6527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510088"/>
            <a:ext cx="530225" cy="133350"/>
            <a:chOff x="1515" y="4572"/>
            <a:chExt cx="334" cy="84"/>
          </a:xfrm>
        </p:grpSpPr>
        <p:sp>
          <p:nvSpPr>
            <p:cNvPr id="15687" name="WordArt 327">
              <a:extLst>
                <a:ext uri="{FF2B5EF4-FFF2-40B4-BE49-F238E27FC236}">
                  <a16:creationId xmlns:a16="http://schemas.microsoft.com/office/drawing/2014/main" id="{9E190099-867A-4372-ACB0-2DCF3E7ED5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3EA84668-F438-4EB5-8E44-1EA4B6FD84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</p:grpSp>
      <p:grpSp>
        <p:nvGrpSpPr>
          <p:cNvPr id="15689" name="Group 329">
            <a:extLst>
              <a:ext uri="{FF2B5EF4-FFF2-40B4-BE49-F238E27FC236}">
                <a16:creationId xmlns:a16="http://schemas.microsoft.com/office/drawing/2014/main" id="{E24542D1-B5FD-462E-8A50-268FE4C08BDB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3430588"/>
            <a:ext cx="396875" cy="133350"/>
            <a:chOff x="1062" y="4572"/>
            <a:chExt cx="250" cy="84"/>
          </a:xfrm>
        </p:grpSpPr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649C7C9A-0F4E-41CB-ACB2-6DB374CEDA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DC40F9DA-9779-43C7-BE18-B0D2D3D9A2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</p:grpSp>
      <p:grpSp>
        <p:nvGrpSpPr>
          <p:cNvPr id="15692" name="Group 332">
            <a:extLst>
              <a:ext uri="{FF2B5EF4-FFF2-40B4-BE49-F238E27FC236}">
                <a16:creationId xmlns:a16="http://schemas.microsoft.com/office/drawing/2014/main" id="{12DAB534-1A95-4118-BEA6-1157CA4643B4}"/>
              </a:ext>
            </a:extLst>
          </p:cNvPr>
          <p:cNvGrpSpPr>
            <a:grpSpLocks/>
          </p:cNvGrpSpPr>
          <p:nvPr/>
        </p:nvGrpSpPr>
        <p:grpSpPr bwMode="auto">
          <a:xfrm>
            <a:off x="6915150" y="955675"/>
            <a:ext cx="396875" cy="133350"/>
            <a:chOff x="699" y="4572"/>
            <a:chExt cx="250" cy="84"/>
          </a:xfrm>
        </p:grpSpPr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DA4CF31C-0672-445C-BE11-FE2D3C4B82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2024620A-00D4-4032-ACA5-9775E2226E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</p:grpSp>
      <p:grpSp>
        <p:nvGrpSpPr>
          <p:cNvPr id="15695" name="Group 335">
            <a:extLst>
              <a:ext uri="{FF2B5EF4-FFF2-40B4-BE49-F238E27FC236}">
                <a16:creationId xmlns:a16="http://schemas.microsoft.com/office/drawing/2014/main" id="{CE3A6764-9EB5-4DC4-A90C-5C04336D019C}"/>
              </a:ext>
            </a:extLst>
          </p:cNvPr>
          <p:cNvGrpSpPr>
            <a:grpSpLocks/>
          </p:cNvGrpSpPr>
          <p:nvPr/>
        </p:nvGrpSpPr>
        <p:grpSpPr bwMode="auto">
          <a:xfrm>
            <a:off x="5260975" y="3656013"/>
            <a:ext cx="530225" cy="133350"/>
            <a:chOff x="1500" y="4768"/>
            <a:chExt cx="334" cy="84"/>
          </a:xfrm>
        </p:grpSpPr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1052278B-E16A-4536-9BCD-0777CC3CE0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80234DCA-C997-4B5E-81B8-554CB86835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</p:grpSp>
      <p:grpSp>
        <p:nvGrpSpPr>
          <p:cNvPr id="15698" name="Group 338">
            <a:extLst>
              <a:ext uri="{FF2B5EF4-FFF2-40B4-BE49-F238E27FC236}">
                <a16:creationId xmlns:a16="http://schemas.microsoft.com/office/drawing/2014/main" id="{9EBB468D-480E-43DE-80C3-5B206D1DA0B8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645025"/>
            <a:ext cx="396875" cy="133350"/>
            <a:chOff x="1047" y="4768"/>
            <a:chExt cx="250" cy="84"/>
          </a:xfrm>
        </p:grpSpPr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56D9CF95-4478-4F25-81C6-C2A0A913B1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D52DDCA4-3393-4EB5-B719-4B50E1241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</p:grpSp>
      <p:grpSp>
        <p:nvGrpSpPr>
          <p:cNvPr id="15701" name="Group 341">
            <a:extLst>
              <a:ext uri="{FF2B5EF4-FFF2-40B4-BE49-F238E27FC236}">
                <a16:creationId xmlns:a16="http://schemas.microsoft.com/office/drawing/2014/main" id="{AB4B9F57-094E-4911-8DE9-795C4C24F986}"/>
              </a:ext>
            </a:extLst>
          </p:cNvPr>
          <p:cNvGrpSpPr>
            <a:grpSpLocks/>
          </p:cNvGrpSpPr>
          <p:nvPr/>
        </p:nvGrpSpPr>
        <p:grpSpPr bwMode="auto">
          <a:xfrm>
            <a:off x="2917825" y="1225550"/>
            <a:ext cx="396875" cy="133350"/>
            <a:chOff x="684" y="4768"/>
            <a:chExt cx="250" cy="84"/>
          </a:xfrm>
        </p:grpSpPr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51C79B89-D766-4FB3-9542-DE829F7151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B59BD321-0810-415A-9A15-C0B91DD80E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</p:grpSp>
      <p:grpSp>
        <p:nvGrpSpPr>
          <p:cNvPr id="15704" name="Group 344">
            <a:extLst>
              <a:ext uri="{FF2B5EF4-FFF2-40B4-BE49-F238E27FC236}">
                <a16:creationId xmlns:a16="http://schemas.microsoft.com/office/drawing/2014/main" id="{3A55C0C0-1CC8-49F0-9318-CC092D27CE92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286250"/>
            <a:ext cx="530225" cy="133350"/>
            <a:chOff x="1500" y="5026"/>
            <a:chExt cx="334" cy="84"/>
          </a:xfrm>
        </p:grpSpPr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30EFB527-2694-4450-ADA5-871FB4F1AE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5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0F494379-8351-4805-A8EC-3AC08750FA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5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</p:grpSp>
      <p:grpSp>
        <p:nvGrpSpPr>
          <p:cNvPr id="15707" name="Group 347">
            <a:extLst>
              <a:ext uri="{FF2B5EF4-FFF2-40B4-BE49-F238E27FC236}">
                <a16:creationId xmlns:a16="http://schemas.microsoft.com/office/drawing/2014/main" id="{5DDA2D63-DE2C-4248-9B99-25CC0EB85CBA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091738"/>
            <a:ext cx="396875" cy="133350"/>
            <a:chOff x="1047" y="5026"/>
            <a:chExt cx="250" cy="84"/>
          </a:xfrm>
        </p:grpSpPr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E55C5D42-5368-429D-9493-2A0D56F397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860F0DBA-1CB3-4182-BE7B-2D8ACA4FA7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</p:grpSp>
      <p:grpSp>
        <p:nvGrpSpPr>
          <p:cNvPr id="15710" name="Group 350">
            <a:extLst>
              <a:ext uri="{FF2B5EF4-FFF2-40B4-BE49-F238E27FC236}">
                <a16:creationId xmlns:a16="http://schemas.microsoft.com/office/drawing/2014/main" id="{B8F68A59-BBD9-437D-96D4-BAD7586B24B0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8335963"/>
            <a:ext cx="396875" cy="133350"/>
            <a:chOff x="684" y="5026"/>
            <a:chExt cx="250" cy="84"/>
          </a:xfrm>
        </p:grpSpPr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1A115AB7-474E-4DCF-BA13-D530081CF4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94FB2ECE-3F7A-4E1A-801A-B1A9D42161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15713" name="Group 353">
            <a:extLst>
              <a:ext uri="{FF2B5EF4-FFF2-40B4-BE49-F238E27FC236}">
                <a16:creationId xmlns:a16="http://schemas.microsoft.com/office/drawing/2014/main" id="{D8326296-4760-4759-9946-4EF989453101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530225" cy="133350"/>
            <a:chOff x="1515" y="5252"/>
            <a:chExt cx="334" cy="84"/>
          </a:xfrm>
        </p:grpSpPr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2F1AA6F6-ABB4-4371-A085-4525CA29DE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5C03F3E8-5BBC-4D23-816A-37FE5D342A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</p:grpSp>
      <p:grpSp>
        <p:nvGrpSpPr>
          <p:cNvPr id="15716" name="Group 356">
            <a:extLst>
              <a:ext uri="{FF2B5EF4-FFF2-40B4-BE49-F238E27FC236}">
                <a16:creationId xmlns:a16="http://schemas.microsoft.com/office/drawing/2014/main" id="{6E40187B-8F8B-4473-B8AE-1F5A1CA37CC3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6040438"/>
            <a:ext cx="396875" cy="133350"/>
            <a:chOff x="245" y="3861"/>
            <a:chExt cx="250" cy="84"/>
          </a:xfrm>
        </p:grpSpPr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899039FC-BF6B-4207-8332-52BF936CD6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098DC707-EFD2-489A-BEB2-9FABDA0321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</p:grpSp>
      <p:grpSp>
        <p:nvGrpSpPr>
          <p:cNvPr id="15719" name="Group 359">
            <a:extLst>
              <a:ext uri="{FF2B5EF4-FFF2-40B4-BE49-F238E27FC236}">
                <a16:creationId xmlns:a16="http://schemas.microsoft.com/office/drawing/2014/main" id="{79524D88-249E-41B7-BFF6-7E15A346739A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1900238"/>
            <a:ext cx="396875" cy="133350"/>
            <a:chOff x="268" y="4118"/>
            <a:chExt cx="250" cy="84"/>
          </a:xfrm>
        </p:grpSpPr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3F5C7E52-5B2F-4760-8D70-6627F0FB0C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C2F6F656-5135-4FA2-A746-25DA56F2DB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</p:grpSp>
      <p:grpSp>
        <p:nvGrpSpPr>
          <p:cNvPr id="15722" name="Group 362">
            <a:extLst>
              <a:ext uri="{FF2B5EF4-FFF2-40B4-BE49-F238E27FC236}">
                <a16:creationId xmlns:a16="http://schemas.microsoft.com/office/drawing/2014/main" id="{4E2643C5-CE21-4042-B7F0-6E07086AE79F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2620963"/>
            <a:ext cx="396875" cy="133350"/>
            <a:chOff x="268" y="4315"/>
            <a:chExt cx="250" cy="84"/>
          </a:xfrm>
        </p:grpSpPr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5E3DDE5A-AE85-45B7-A082-1BC7D8524B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  <p:sp>
          <p:nvSpPr>
            <p:cNvPr id="15724" name="WordArt 364">
              <a:extLst>
                <a:ext uri="{FF2B5EF4-FFF2-40B4-BE49-F238E27FC236}">
                  <a16:creationId xmlns:a16="http://schemas.microsoft.com/office/drawing/2014/main" id="{C5B4AB90-8A86-4B17-AD71-9BE09D7617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</p:grpSp>
      <p:grpSp>
        <p:nvGrpSpPr>
          <p:cNvPr id="15725" name="Group 365">
            <a:extLst>
              <a:ext uri="{FF2B5EF4-FFF2-40B4-BE49-F238E27FC236}">
                <a16:creationId xmlns:a16="http://schemas.microsoft.com/office/drawing/2014/main" id="{36A991F6-7C75-4990-8DEF-0845699D80FC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5815013"/>
            <a:ext cx="396875" cy="133350"/>
            <a:chOff x="268" y="4572"/>
            <a:chExt cx="250" cy="84"/>
          </a:xfrm>
        </p:grpSpPr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4C5926AD-31C5-4CD9-9C78-206A7B6651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61D9B4E0-FBA4-4C8F-9D9B-9BEBEB9541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</p:grpSp>
      <p:grpSp>
        <p:nvGrpSpPr>
          <p:cNvPr id="15728" name="Group 368">
            <a:extLst>
              <a:ext uri="{FF2B5EF4-FFF2-40B4-BE49-F238E27FC236}">
                <a16:creationId xmlns:a16="http://schemas.microsoft.com/office/drawing/2014/main" id="{A742B8A2-74BB-4CA5-86E1-A987EFA604F8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314450"/>
            <a:ext cx="396875" cy="133350"/>
            <a:chOff x="253" y="4768"/>
            <a:chExt cx="250" cy="84"/>
          </a:xfrm>
        </p:grpSpPr>
        <p:sp>
          <p:nvSpPr>
            <p:cNvPr id="15729" name="WordArt 369">
              <a:extLst>
                <a:ext uri="{FF2B5EF4-FFF2-40B4-BE49-F238E27FC236}">
                  <a16:creationId xmlns:a16="http://schemas.microsoft.com/office/drawing/2014/main" id="{51C3F681-B64E-480D-A74D-DBC671BD9B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8937C8DB-D69A-4C99-A21B-6D468D6A1F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</p:grpSp>
      <p:grpSp>
        <p:nvGrpSpPr>
          <p:cNvPr id="15731" name="Group 371">
            <a:extLst>
              <a:ext uri="{FF2B5EF4-FFF2-40B4-BE49-F238E27FC236}">
                <a16:creationId xmlns:a16="http://schemas.microsoft.com/office/drawing/2014/main" id="{19B74FA3-F704-4C12-9B7A-60F8C6DDBB83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3970338"/>
            <a:ext cx="396875" cy="133350"/>
            <a:chOff x="253" y="5026"/>
            <a:chExt cx="250" cy="84"/>
          </a:xfrm>
        </p:grpSpPr>
        <p:sp>
          <p:nvSpPr>
            <p:cNvPr id="15732" name="WordArt 372">
              <a:extLst>
                <a:ext uri="{FF2B5EF4-FFF2-40B4-BE49-F238E27FC236}">
                  <a16:creationId xmlns:a16="http://schemas.microsoft.com/office/drawing/2014/main" id="{C4692628-B1C0-4AB0-8544-9E625277A8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1065BB88-6242-4CF3-8F7E-4B892257A8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72" name="Group 288">
            <a:extLst>
              <a:ext uri="{FF2B5EF4-FFF2-40B4-BE49-F238E27FC236}">
                <a16:creationId xmlns:a16="http://schemas.microsoft.com/office/drawing/2014/main" id="{20CAF16E-2606-4596-8632-B1DF4483A7FA}"/>
              </a:ext>
            </a:extLst>
          </p:cNvPr>
          <p:cNvGrpSpPr>
            <a:grpSpLocks/>
          </p:cNvGrpSpPr>
          <p:nvPr/>
        </p:nvGrpSpPr>
        <p:grpSpPr bwMode="auto">
          <a:xfrm>
            <a:off x="930275" y="190500"/>
            <a:ext cx="7561263" cy="12331700"/>
            <a:chOff x="586" y="120"/>
            <a:chExt cx="4763" cy="7768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DD159C0B-77CB-4B60-BB43-6DB0EF349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4429"/>
              <a:ext cx="1361" cy="2778"/>
            </a:xfrm>
            <a:custGeom>
              <a:avLst/>
              <a:gdLst>
                <a:gd name="T0" fmla="*/ 1191 w 1361"/>
                <a:gd name="T1" fmla="*/ 2778 h 2778"/>
                <a:gd name="T2" fmla="*/ 851 w 1361"/>
                <a:gd name="T3" fmla="*/ 2722 h 2778"/>
                <a:gd name="T4" fmla="*/ 794 w 1361"/>
                <a:gd name="T5" fmla="*/ 2551 h 2778"/>
                <a:gd name="T6" fmla="*/ 624 w 1361"/>
                <a:gd name="T7" fmla="*/ 2608 h 2778"/>
                <a:gd name="T8" fmla="*/ 511 w 1361"/>
                <a:gd name="T9" fmla="*/ 2551 h 2778"/>
                <a:gd name="T10" fmla="*/ 454 w 1361"/>
                <a:gd name="T11" fmla="*/ 2495 h 2778"/>
                <a:gd name="T12" fmla="*/ 341 w 1361"/>
                <a:gd name="T13" fmla="*/ 2438 h 2778"/>
                <a:gd name="T14" fmla="*/ 284 w 1361"/>
                <a:gd name="T15" fmla="*/ 2098 h 2778"/>
                <a:gd name="T16" fmla="*/ 284 w 1361"/>
                <a:gd name="T17" fmla="*/ 1701 h 2778"/>
                <a:gd name="T18" fmla="*/ 227 w 1361"/>
                <a:gd name="T19" fmla="*/ 1588 h 2778"/>
                <a:gd name="T20" fmla="*/ 114 w 1361"/>
                <a:gd name="T21" fmla="*/ 1531 h 2778"/>
                <a:gd name="T22" fmla="*/ 57 w 1361"/>
                <a:gd name="T23" fmla="*/ 1474 h 2778"/>
                <a:gd name="T24" fmla="*/ 114 w 1361"/>
                <a:gd name="T25" fmla="*/ 1417 h 2778"/>
                <a:gd name="T26" fmla="*/ 57 w 1361"/>
                <a:gd name="T27" fmla="*/ 1361 h 2778"/>
                <a:gd name="T28" fmla="*/ 0 w 1361"/>
                <a:gd name="T29" fmla="*/ 1247 h 2778"/>
                <a:gd name="T30" fmla="*/ 57 w 1361"/>
                <a:gd name="T31" fmla="*/ 1134 h 2778"/>
                <a:gd name="T32" fmla="*/ 114 w 1361"/>
                <a:gd name="T33" fmla="*/ 907 h 2778"/>
                <a:gd name="T34" fmla="*/ 171 w 1361"/>
                <a:gd name="T35" fmla="*/ 680 h 2778"/>
                <a:gd name="T36" fmla="*/ 227 w 1361"/>
                <a:gd name="T37" fmla="*/ 397 h 2778"/>
                <a:gd name="T38" fmla="*/ 284 w 1361"/>
                <a:gd name="T39" fmla="*/ 0 h 2778"/>
                <a:gd name="T40" fmla="*/ 341 w 1361"/>
                <a:gd name="T41" fmla="*/ 57 h 2778"/>
                <a:gd name="T42" fmla="*/ 397 w 1361"/>
                <a:gd name="T43" fmla="*/ 113 h 2778"/>
                <a:gd name="T44" fmla="*/ 454 w 1361"/>
                <a:gd name="T45" fmla="*/ 57 h 2778"/>
                <a:gd name="T46" fmla="*/ 511 w 1361"/>
                <a:gd name="T47" fmla="*/ 113 h 2778"/>
                <a:gd name="T48" fmla="*/ 567 w 1361"/>
                <a:gd name="T49" fmla="*/ 170 h 2778"/>
                <a:gd name="T50" fmla="*/ 681 w 1361"/>
                <a:gd name="T51" fmla="*/ 340 h 2778"/>
                <a:gd name="T52" fmla="*/ 738 w 1361"/>
                <a:gd name="T53" fmla="*/ 283 h 2778"/>
                <a:gd name="T54" fmla="*/ 794 w 1361"/>
                <a:gd name="T55" fmla="*/ 397 h 2778"/>
                <a:gd name="T56" fmla="*/ 738 w 1361"/>
                <a:gd name="T57" fmla="*/ 454 h 2778"/>
                <a:gd name="T58" fmla="*/ 794 w 1361"/>
                <a:gd name="T59" fmla="*/ 510 h 2778"/>
                <a:gd name="T60" fmla="*/ 964 w 1361"/>
                <a:gd name="T61" fmla="*/ 567 h 2778"/>
                <a:gd name="T62" fmla="*/ 908 w 1361"/>
                <a:gd name="T63" fmla="*/ 624 h 2778"/>
                <a:gd name="T64" fmla="*/ 964 w 1361"/>
                <a:gd name="T65" fmla="*/ 680 h 2778"/>
                <a:gd name="T66" fmla="*/ 1021 w 1361"/>
                <a:gd name="T67" fmla="*/ 737 h 2778"/>
                <a:gd name="T68" fmla="*/ 1078 w 1361"/>
                <a:gd name="T69" fmla="*/ 850 h 2778"/>
                <a:gd name="T70" fmla="*/ 1191 w 1361"/>
                <a:gd name="T71" fmla="*/ 907 h 2778"/>
                <a:gd name="T72" fmla="*/ 1134 w 1361"/>
                <a:gd name="T73" fmla="*/ 964 h 2778"/>
                <a:gd name="T74" fmla="*/ 1191 w 1361"/>
                <a:gd name="T75" fmla="*/ 1021 h 2778"/>
                <a:gd name="T76" fmla="*/ 1248 w 1361"/>
                <a:gd name="T77" fmla="*/ 1077 h 2778"/>
                <a:gd name="T78" fmla="*/ 1078 w 1361"/>
                <a:gd name="T79" fmla="*/ 1134 h 2778"/>
                <a:gd name="T80" fmla="*/ 1191 w 1361"/>
                <a:gd name="T81" fmla="*/ 1191 h 2778"/>
                <a:gd name="T82" fmla="*/ 1305 w 1361"/>
                <a:gd name="T83" fmla="*/ 1304 h 2778"/>
                <a:gd name="T84" fmla="*/ 1361 w 1361"/>
                <a:gd name="T85" fmla="*/ 1474 h 2778"/>
                <a:gd name="T86" fmla="*/ 1305 w 1361"/>
                <a:gd name="T87" fmla="*/ 1644 h 2778"/>
                <a:gd name="T88" fmla="*/ 1361 w 1361"/>
                <a:gd name="T89" fmla="*/ 1701 h 2778"/>
                <a:gd name="T90" fmla="*/ 1021 w 1361"/>
                <a:gd name="T91" fmla="*/ 1758 h 2778"/>
                <a:gd name="T92" fmla="*/ 908 w 1361"/>
                <a:gd name="T93" fmla="*/ 1871 h 2778"/>
                <a:gd name="T94" fmla="*/ 964 w 1361"/>
                <a:gd name="T95" fmla="*/ 1928 h 2778"/>
                <a:gd name="T96" fmla="*/ 1021 w 1361"/>
                <a:gd name="T97" fmla="*/ 1984 h 2778"/>
                <a:gd name="T98" fmla="*/ 1078 w 1361"/>
                <a:gd name="T99" fmla="*/ 2041 h 2778"/>
                <a:gd name="T100" fmla="*/ 1134 w 1361"/>
                <a:gd name="T101" fmla="*/ 2155 h 2778"/>
                <a:gd name="T102" fmla="*/ 1191 w 1361"/>
                <a:gd name="T103" fmla="*/ 2211 h 2778"/>
                <a:gd name="T104" fmla="*/ 1248 w 1361"/>
                <a:gd name="T105" fmla="*/ 2268 h 2778"/>
                <a:gd name="T106" fmla="*/ 1361 w 1361"/>
                <a:gd name="T107" fmla="*/ 2381 h 2778"/>
                <a:gd name="T108" fmla="*/ 1305 w 1361"/>
                <a:gd name="T109" fmla="*/ 2495 h 2778"/>
                <a:gd name="T110" fmla="*/ 1361 w 1361"/>
                <a:gd name="T111" fmla="*/ 2551 h 2778"/>
                <a:gd name="T112" fmla="*/ 1305 w 1361"/>
                <a:gd name="T113" fmla="*/ 2665 h 2778"/>
                <a:gd name="T114" fmla="*/ 1248 w 1361"/>
                <a:gd name="T115" fmla="*/ 2722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1" h="2778">
                  <a:moveTo>
                    <a:pt x="1248" y="2778"/>
                  </a:moveTo>
                  <a:lnTo>
                    <a:pt x="1191" y="2778"/>
                  </a:lnTo>
                  <a:lnTo>
                    <a:pt x="1191" y="2722"/>
                  </a:lnTo>
                  <a:lnTo>
                    <a:pt x="851" y="2722"/>
                  </a:lnTo>
                  <a:lnTo>
                    <a:pt x="851" y="2551"/>
                  </a:lnTo>
                  <a:lnTo>
                    <a:pt x="794" y="2551"/>
                  </a:lnTo>
                  <a:lnTo>
                    <a:pt x="794" y="2608"/>
                  </a:lnTo>
                  <a:lnTo>
                    <a:pt x="624" y="2608"/>
                  </a:lnTo>
                  <a:lnTo>
                    <a:pt x="624" y="2551"/>
                  </a:lnTo>
                  <a:lnTo>
                    <a:pt x="511" y="2551"/>
                  </a:lnTo>
                  <a:lnTo>
                    <a:pt x="511" y="2495"/>
                  </a:lnTo>
                  <a:lnTo>
                    <a:pt x="454" y="2495"/>
                  </a:lnTo>
                  <a:lnTo>
                    <a:pt x="454" y="2438"/>
                  </a:lnTo>
                  <a:lnTo>
                    <a:pt x="341" y="2438"/>
                  </a:lnTo>
                  <a:lnTo>
                    <a:pt x="341" y="2098"/>
                  </a:lnTo>
                  <a:lnTo>
                    <a:pt x="284" y="2098"/>
                  </a:lnTo>
                  <a:lnTo>
                    <a:pt x="284" y="2041"/>
                  </a:lnTo>
                  <a:lnTo>
                    <a:pt x="284" y="1701"/>
                  </a:lnTo>
                  <a:lnTo>
                    <a:pt x="227" y="1701"/>
                  </a:lnTo>
                  <a:lnTo>
                    <a:pt x="227" y="1588"/>
                  </a:lnTo>
                  <a:lnTo>
                    <a:pt x="114" y="1588"/>
                  </a:lnTo>
                  <a:lnTo>
                    <a:pt x="114" y="1531"/>
                  </a:lnTo>
                  <a:lnTo>
                    <a:pt x="57" y="1531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417"/>
                  </a:lnTo>
                  <a:lnTo>
                    <a:pt x="57" y="1417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247"/>
                  </a:lnTo>
                  <a:lnTo>
                    <a:pt x="57" y="1247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680"/>
                  </a:lnTo>
                  <a:lnTo>
                    <a:pt x="227" y="68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850"/>
                  </a:lnTo>
                  <a:lnTo>
                    <a:pt x="1191" y="850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1021"/>
                  </a:lnTo>
                  <a:lnTo>
                    <a:pt x="1248" y="1021"/>
                  </a:lnTo>
                  <a:lnTo>
                    <a:pt x="1248" y="1077"/>
                  </a:lnTo>
                  <a:lnTo>
                    <a:pt x="1078" y="1077"/>
                  </a:lnTo>
                  <a:lnTo>
                    <a:pt x="1078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5" y="1191"/>
                  </a:lnTo>
                  <a:lnTo>
                    <a:pt x="1305" y="1304"/>
                  </a:lnTo>
                  <a:lnTo>
                    <a:pt x="1361" y="1304"/>
                  </a:lnTo>
                  <a:lnTo>
                    <a:pt x="1361" y="1474"/>
                  </a:lnTo>
                  <a:lnTo>
                    <a:pt x="1305" y="1474"/>
                  </a:lnTo>
                  <a:lnTo>
                    <a:pt x="1305" y="1644"/>
                  </a:lnTo>
                  <a:lnTo>
                    <a:pt x="1361" y="1644"/>
                  </a:lnTo>
                  <a:lnTo>
                    <a:pt x="1361" y="1701"/>
                  </a:lnTo>
                  <a:lnTo>
                    <a:pt x="1021" y="1701"/>
                  </a:lnTo>
                  <a:lnTo>
                    <a:pt x="1021" y="1758"/>
                  </a:lnTo>
                  <a:lnTo>
                    <a:pt x="908" y="1758"/>
                  </a:lnTo>
                  <a:lnTo>
                    <a:pt x="908" y="1871"/>
                  </a:lnTo>
                  <a:lnTo>
                    <a:pt x="964" y="1871"/>
                  </a:lnTo>
                  <a:lnTo>
                    <a:pt x="964" y="1928"/>
                  </a:lnTo>
                  <a:lnTo>
                    <a:pt x="1021" y="1928"/>
                  </a:lnTo>
                  <a:lnTo>
                    <a:pt x="1021" y="1984"/>
                  </a:lnTo>
                  <a:lnTo>
                    <a:pt x="1078" y="1984"/>
                  </a:lnTo>
                  <a:lnTo>
                    <a:pt x="1078" y="2041"/>
                  </a:lnTo>
                  <a:lnTo>
                    <a:pt x="1134" y="2041"/>
                  </a:lnTo>
                  <a:lnTo>
                    <a:pt x="1134" y="2155"/>
                  </a:lnTo>
                  <a:lnTo>
                    <a:pt x="1134" y="2211"/>
                  </a:lnTo>
                  <a:lnTo>
                    <a:pt x="1191" y="2211"/>
                  </a:lnTo>
                  <a:lnTo>
                    <a:pt x="1191" y="2268"/>
                  </a:lnTo>
                  <a:lnTo>
                    <a:pt x="1248" y="2268"/>
                  </a:lnTo>
                  <a:lnTo>
                    <a:pt x="1248" y="2381"/>
                  </a:lnTo>
                  <a:lnTo>
                    <a:pt x="1361" y="2381"/>
                  </a:lnTo>
                  <a:lnTo>
                    <a:pt x="1361" y="2495"/>
                  </a:lnTo>
                  <a:lnTo>
                    <a:pt x="1305" y="2495"/>
                  </a:lnTo>
                  <a:lnTo>
                    <a:pt x="1305" y="2551"/>
                  </a:lnTo>
                  <a:lnTo>
                    <a:pt x="1361" y="2551"/>
                  </a:lnTo>
                  <a:lnTo>
                    <a:pt x="1361" y="2665"/>
                  </a:lnTo>
                  <a:lnTo>
                    <a:pt x="1305" y="2665"/>
                  </a:lnTo>
                  <a:lnTo>
                    <a:pt x="1305" y="2722"/>
                  </a:lnTo>
                  <a:lnTo>
                    <a:pt x="1248" y="2722"/>
                  </a:lnTo>
                  <a:lnTo>
                    <a:pt x="1248" y="27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50C3B7FD-3E3E-437F-8846-E7EAF71B8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181"/>
              <a:ext cx="1758" cy="1985"/>
            </a:xfrm>
            <a:custGeom>
              <a:avLst/>
              <a:gdLst>
                <a:gd name="T0" fmla="*/ 794 w 1758"/>
                <a:gd name="T1" fmla="*/ 1985 h 1985"/>
                <a:gd name="T2" fmla="*/ 737 w 1758"/>
                <a:gd name="T3" fmla="*/ 1928 h 1985"/>
                <a:gd name="T4" fmla="*/ 681 w 1758"/>
                <a:gd name="T5" fmla="*/ 1872 h 1985"/>
                <a:gd name="T6" fmla="*/ 737 w 1758"/>
                <a:gd name="T7" fmla="*/ 1815 h 1985"/>
                <a:gd name="T8" fmla="*/ 567 w 1758"/>
                <a:gd name="T9" fmla="*/ 1758 h 1985"/>
                <a:gd name="T10" fmla="*/ 511 w 1758"/>
                <a:gd name="T11" fmla="*/ 1702 h 1985"/>
                <a:gd name="T12" fmla="*/ 567 w 1758"/>
                <a:gd name="T13" fmla="*/ 1645 h 1985"/>
                <a:gd name="T14" fmla="*/ 511 w 1758"/>
                <a:gd name="T15" fmla="*/ 1531 h 1985"/>
                <a:gd name="T16" fmla="*/ 454 w 1758"/>
                <a:gd name="T17" fmla="*/ 1588 h 1985"/>
                <a:gd name="T18" fmla="*/ 340 w 1758"/>
                <a:gd name="T19" fmla="*/ 1418 h 1985"/>
                <a:gd name="T20" fmla="*/ 284 w 1758"/>
                <a:gd name="T21" fmla="*/ 1361 h 1985"/>
                <a:gd name="T22" fmla="*/ 227 w 1758"/>
                <a:gd name="T23" fmla="*/ 1305 h 1985"/>
                <a:gd name="T24" fmla="*/ 170 w 1758"/>
                <a:gd name="T25" fmla="*/ 1361 h 1985"/>
                <a:gd name="T26" fmla="*/ 114 w 1758"/>
                <a:gd name="T27" fmla="*/ 1305 h 1985"/>
                <a:gd name="T28" fmla="*/ 57 w 1758"/>
                <a:gd name="T29" fmla="*/ 1248 h 1985"/>
                <a:gd name="T30" fmla="*/ 0 w 1758"/>
                <a:gd name="T31" fmla="*/ 567 h 1985"/>
                <a:gd name="T32" fmla="*/ 57 w 1758"/>
                <a:gd name="T33" fmla="*/ 284 h 1985"/>
                <a:gd name="T34" fmla="*/ 170 w 1758"/>
                <a:gd name="T35" fmla="*/ 57 h 1985"/>
                <a:gd name="T36" fmla="*/ 227 w 1758"/>
                <a:gd name="T37" fmla="*/ 114 h 1985"/>
                <a:gd name="T38" fmla="*/ 624 w 1758"/>
                <a:gd name="T39" fmla="*/ 57 h 1985"/>
                <a:gd name="T40" fmla="*/ 681 w 1758"/>
                <a:gd name="T41" fmla="*/ 0 h 1985"/>
                <a:gd name="T42" fmla="*/ 737 w 1758"/>
                <a:gd name="T43" fmla="*/ 57 h 1985"/>
                <a:gd name="T44" fmla="*/ 964 w 1758"/>
                <a:gd name="T45" fmla="*/ 171 h 1985"/>
                <a:gd name="T46" fmla="*/ 1021 w 1758"/>
                <a:gd name="T47" fmla="*/ 227 h 1985"/>
                <a:gd name="T48" fmla="*/ 1134 w 1758"/>
                <a:gd name="T49" fmla="*/ 284 h 1985"/>
                <a:gd name="T50" fmla="*/ 1191 w 1758"/>
                <a:gd name="T51" fmla="*/ 171 h 1985"/>
                <a:gd name="T52" fmla="*/ 1361 w 1758"/>
                <a:gd name="T53" fmla="*/ 114 h 1985"/>
                <a:gd name="T54" fmla="*/ 1531 w 1758"/>
                <a:gd name="T55" fmla="*/ 171 h 1985"/>
                <a:gd name="T56" fmla="*/ 1588 w 1758"/>
                <a:gd name="T57" fmla="*/ 227 h 1985"/>
                <a:gd name="T58" fmla="*/ 1645 w 1758"/>
                <a:gd name="T59" fmla="*/ 284 h 1985"/>
                <a:gd name="T60" fmla="*/ 1701 w 1758"/>
                <a:gd name="T61" fmla="*/ 341 h 1985"/>
                <a:gd name="T62" fmla="*/ 1758 w 1758"/>
                <a:gd name="T63" fmla="*/ 454 h 1985"/>
                <a:gd name="T64" fmla="*/ 1701 w 1758"/>
                <a:gd name="T65" fmla="*/ 567 h 1985"/>
                <a:gd name="T66" fmla="*/ 1588 w 1758"/>
                <a:gd name="T67" fmla="*/ 681 h 1985"/>
                <a:gd name="T68" fmla="*/ 1304 w 1758"/>
                <a:gd name="T69" fmla="*/ 738 h 1985"/>
                <a:gd name="T70" fmla="*/ 1134 w 1758"/>
                <a:gd name="T71" fmla="*/ 794 h 1985"/>
                <a:gd name="T72" fmla="*/ 1078 w 1758"/>
                <a:gd name="T73" fmla="*/ 908 h 1985"/>
                <a:gd name="T74" fmla="*/ 1021 w 1758"/>
                <a:gd name="T75" fmla="*/ 851 h 1985"/>
                <a:gd name="T76" fmla="*/ 964 w 1758"/>
                <a:gd name="T77" fmla="*/ 908 h 1985"/>
                <a:gd name="T78" fmla="*/ 851 w 1758"/>
                <a:gd name="T79" fmla="*/ 1021 h 1985"/>
                <a:gd name="T80" fmla="*/ 907 w 1758"/>
                <a:gd name="T81" fmla="*/ 1078 h 1985"/>
                <a:gd name="T82" fmla="*/ 851 w 1758"/>
                <a:gd name="T83" fmla="*/ 1135 h 1985"/>
                <a:gd name="T84" fmla="*/ 794 w 1758"/>
                <a:gd name="T85" fmla="*/ 1248 h 1985"/>
                <a:gd name="T86" fmla="*/ 737 w 1758"/>
                <a:gd name="T87" fmla="*/ 1361 h 1985"/>
                <a:gd name="T88" fmla="*/ 794 w 1758"/>
                <a:gd name="T89" fmla="*/ 1531 h 1985"/>
                <a:gd name="T90" fmla="*/ 851 w 1758"/>
                <a:gd name="T91" fmla="*/ 1645 h 1985"/>
                <a:gd name="T92" fmla="*/ 907 w 1758"/>
                <a:gd name="T93" fmla="*/ 1872 h 1985"/>
                <a:gd name="T94" fmla="*/ 851 w 1758"/>
                <a:gd name="T95" fmla="*/ 1928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58" h="1985">
                  <a:moveTo>
                    <a:pt x="851" y="1985"/>
                  </a:moveTo>
                  <a:lnTo>
                    <a:pt x="794" y="1985"/>
                  </a:lnTo>
                  <a:lnTo>
                    <a:pt x="794" y="1928"/>
                  </a:lnTo>
                  <a:lnTo>
                    <a:pt x="737" y="1928"/>
                  </a:lnTo>
                  <a:lnTo>
                    <a:pt x="737" y="1872"/>
                  </a:lnTo>
                  <a:lnTo>
                    <a:pt x="681" y="1872"/>
                  </a:lnTo>
                  <a:lnTo>
                    <a:pt x="681" y="1815"/>
                  </a:lnTo>
                  <a:lnTo>
                    <a:pt x="737" y="1815"/>
                  </a:lnTo>
                  <a:lnTo>
                    <a:pt x="737" y="1758"/>
                  </a:lnTo>
                  <a:lnTo>
                    <a:pt x="567" y="1758"/>
                  </a:lnTo>
                  <a:lnTo>
                    <a:pt x="567" y="1702"/>
                  </a:lnTo>
                  <a:lnTo>
                    <a:pt x="511" y="1702"/>
                  </a:lnTo>
                  <a:lnTo>
                    <a:pt x="511" y="1645"/>
                  </a:lnTo>
                  <a:lnTo>
                    <a:pt x="567" y="1645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588"/>
                  </a:lnTo>
                  <a:lnTo>
                    <a:pt x="454" y="1588"/>
                  </a:lnTo>
                  <a:lnTo>
                    <a:pt x="454" y="1418"/>
                  </a:lnTo>
                  <a:lnTo>
                    <a:pt x="340" y="1418"/>
                  </a:lnTo>
                  <a:lnTo>
                    <a:pt x="340" y="1361"/>
                  </a:lnTo>
                  <a:lnTo>
                    <a:pt x="284" y="1361"/>
                  </a:lnTo>
                  <a:lnTo>
                    <a:pt x="284" y="1305"/>
                  </a:lnTo>
                  <a:lnTo>
                    <a:pt x="227" y="1305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305"/>
                  </a:lnTo>
                  <a:lnTo>
                    <a:pt x="114" y="1305"/>
                  </a:lnTo>
                  <a:lnTo>
                    <a:pt x="114" y="1248"/>
                  </a:lnTo>
                  <a:lnTo>
                    <a:pt x="57" y="1248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964" y="171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134" y="284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361" y="114"/>
                  </a:lnTo>
                  <a:lnTo>
                    <a:pt x="1361" y="171"/>
                  </a:lnTo>
                  <a:lnTo>
                    <a:pt x="1531" y="171"/>
                  </a:lnTo>
                  <a:lnTo>
                    <a:pt x="1531" y="227"/>
                  </a:lnTo>
                  <a:lnTo>
                    <a:pt x="1588" y="227"/>
                  </a:lnTo>
                  <a:lnTo>
                    <a:pt x="1588" y="284"/>
                  </a:lnTo>
                  <a:lnTo>
                    <a:pt x="1645" y="284"/>
                  </a:lnTo>
                  <a:lnTo>
                    <a:pt x="1645" y="341"/>
                  </a:lnTo>
                  <a:lnTo>
                    <a:pt x="1701" y="341"/>
                  </a:lnTo>
                  <a:lnTo>
                    <a:pt x="1701" y="454"/>
                  </a:lnTo>
                  <a:lnTo>
                    <a:pt x="1758" y="454"/>
                  </a:lnTo>
                  <a:lnTo>
                    <a:pt x="1758" y="567"/>
                  </a:lnTo>
                  <a:lnTo>
                    <a:pt x="1701" y="567"/>
                  </a:lnTo>
                  <a:lnTo>
                    <a:pt x="1701" y="681"/>
                  </a:lnTo>
                  <a:lnTo>
                    <a:pt x="1588" y="681"/>
                  </a:lnTo>
                  <a:lnTo>
                    <a:pt x="1588" y="738"/>
                  </a:lnTo>
                  <a:lnTo>
                    <a:pt x="1304" y="738"/>
                  </a:lnTo>
                  <a:lnTo>
                    <a:pt x="1304" y="794"/>
                  </a:lnTo>
                  <a:lnTo>
                    <a:pt x="1134" y="794"/>
                  </a:lnTo>
                  <a:lnTo>
                    <a:pt x="1134" y="908"/>
                  </a:lnTo>
                  <a:lnTo>
                    <a:pt x="1078" y="908"/>
                  </a:lnTo>
                  <a:lnTo>
                    <a:pt x="1078" y="851"/>
                  </a:lnTo>
                  <a:lnTo>
                    <a:pt x="1021" y="851"/>
                  </a:lnTo>
                  <a:lnTo>
                    <a:pt x="1021" y="908"/>
                  </a:lnTo>
                  <a:lnTo>
                    <a:pt x="964" y="908"/>
                  </a:lnTo>
                  <a:lnTo>
                    <a:pt x="963" y="1019"/>
                  </a:lnTo>
                  <a:lnTo>
                    <a:pt x="851" y="1021"/>
                  </a:lnTo>
                  <a:lnTo>
                    <a:pt x="851" y="1078"/>
                  </a:lnTo>
                  <a:lnTo>
                    <a:pt x="907" y="1078"/>
                  </a:lnTo>
                  <a:lnTo>
                    <a:pt x="907" y="1135"/>
                  </a:lnTo>
                  <a:lnTo>
                    <a:pt x="851" y="1135"/>
                  </a:lnTo>
                  <a:lnTo>
                    <a:pt x="851" y="1248"/>
                  </a:lnTo>
                  <a:lnTo>
                    <a:pt x="794" y="1248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531"/>
                  </a:lnTo>
                  <a:lnTo>
                    <a:pt x="794" y="1531"/>
                  </a:lnTo>
                  <a:lnTo>
                    <a:pt x="794" y="1645"/>
                  </a:lnTo>
                  <a:lnTo>
                    <a:pt x="851" y="1645"/>
                  </a:lnTo>
                  <a:lnTo>
                    <a:pt x="851" y="1872"/>
                  </a:lnTo>
                  <a:lnTo>
                    <a:pt x="907" y="1872"/>
                  </a:lnTo>
                  <a:lnTo>
                    <a:pt x="907" y="1928"/>
                  </a:lnTo>
                  <a:lnTo>
                    <a:pt x="851" y="1928"/>
                  </a:lnTo>
                  <a:lnTo>
                    <a:pt x="851" y="19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A20A44E1-7534-423E-B7FC-83E28FDCF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62"/>
              <a:ext cx="1872" cy="1701"/>
            </a:xfrm>
            <a:custGeom>
              <a:avLst/>
              <a:gdLst>
                <a:gd name="T0" fmla="*/ 284 w 1872"/>
                <a:gd name="T1" fmla="*/ 1588 h 1701"/>
                <a:gd name="T2" fmla="*/ 227 w 1872"/>
                <a:gd name="T3" fmla="*/ 1531 h 1701"/>
                <a:gd name="T4" fmla="*/ 170 w 1872"/>
                <a:gd name="T5" fmla="*/ 1474 h 1701"/>
                <a:gd name="T6" fmla="*/ 227 w 1872"/>
                <a:gd name="T7" fmla="*/ 1417 h 1701"/>
                <a:gd name="T8" fmla="*/ 114 w 1872"/>
                <a:gd name="T9" fmla="*/ 1247 h 1701"/>
                <a:gd name="T10" fmla="*/ 170 w 1872"/>
                <a:gd name="T11" fmla="*/ 1191 h 1701"/>
                <a:gd name="T12" fmla="*/ 114 w 1872"/>
                <a:gd name="T13" fmla="*/ 964 h 1701"/>
                <a:gd name="T14" fmla="*/ 57 w 1872"/>
                <a:gd name="T15" fmla="*/ 850 h 1701"/>
                <a:gd name="T16" fmla="*/ 0 w 1872"/>
                <a:gd name="T17" fmla="*/ 680 h 1701"/>
                <a:gd name="T18" fmla="*/ 57 w 1872"/>
                <a:gd name="T19" fmla="*/ 567 h 1701"/>
                <a:gd name="T20" fmla="*/ 114 w 1872"/>
                <a:gd name="T21" fmla="*/ 454 h 1701"/>
                <a:gd name="T22" fmla="*/ 170 w 1872"/>
                <a:gd name="T23" fmla="*/ 397 h 1701"/>
                <a:gd name="T24" fmla="*/ 114 w 1872"/>
                <a:gd name="T25" fmla="*/ 340 h 1701"/>
                <a:gd name="T26" fmla="*/ 227 w 1872"/>
                <a:gd name="T27" fmla="*/ 227 h 1701"/>
                <a:gd name="T28" fmla="*/ 284 w 1872"/>
                <a:gd name="T29" fmla="*/ 170 h 1701"/>
                <a:gd name="T30" fmla="*/ 341 w 1872"/>
                <a:gd name="T31" fmla="*/ 227 h 1701"/>
                <a:gd name="T32" fmla="*/ 397 w 1872"/>
                <a:gd name="T33" fmla="*/ 113 h 1701"/>
                <a:gd name="T34" fmla="*/ 567 w 1872"/>
                <a:gd name="T35" fmla="*/ 57 h 1701"/>
                <a:gd name="T36" fmla="*/ 851 w 1872"/>
                <a:gd name="T37" fmla="*/ 0 h 1701"/>
                <a:gd name="T38" fmla="*/ 964 w 1872"/>
                <a:gd name="T39" fmla="*/ 227 h 1701"/>
                <a:gd name="T40" fmla="*/ 908 w 1872"/>
                <a:gd name="T41" fmla="*/ 283 h 1701"/>
                <a:gd name="T42" fmla="*/ 851 w 1872"/>
                <a:gd name="T43" fmla="*/ 567 h 1701"/>
                <a:gd name="T44" fmla="*/ 908 w 1872"/>
                <a:gd name="T45" fmla="*/ 624 h 1701"/>
                <a:gd name="T46" fmla="*/ 964 w 1872"/>
                <a:gd name="T47" fmla="*/ 737 h 1701"/>
                <a:gd name="T48" fmla="*/ 1021 w 1872"/>
                <a:gd name="T49" fmla="*/ 794 h 1701"/>
                <a:gd name="T50" fmla="*/ 1078 w 1872"/>
                <a:gd name="T51" fmla="*/ 737 h 1701"/>
                <a:gd name="T52" fmla="*/ 1134 w 1872"/>
                <a:gd name="T53" fmla="*/ 680 h 1701"/>
                <a:gd name="T54" fmla="*/ 1305 w 1872"/>
                <a:gd name="T55" fmla="*/ 624 h 1701"/>
                <a:gd name="T56" fmla="*/ 1418 w 1872"/>
                <a:gd name="T57" fmla="*/ 680 h 1701"/>
                <a:gd name="T58" fmla="*/ 1645 w 1872"/>
                <a:gd name="T59" fmla="*/ 624 h 1701"/>
                <a:gd name="T60" fmla="*/ 1758 w 1872"/>
                <a:gd name="T61" fmla="*/ 680 h 1701"/>
                <a:gd name="T62" fmla="*/ 1815 w 1872"/>
                <a:gd name="T63" fmla="*/ 794 h 1701"/>
                <a:gd name="T64" fmla="*/ 1872 w 1872"/>
                <a:gd name="T65" fmla="*/ 907 h 1701"/>
                <a:gd name="T66" fmla="*/ 1815 w 1872"/>
                <a:gd name="T67" fmla="*/ 964 h 1701"/>
                <a:gd name="T68" fmla="*/ 1758 w 1872"/>
                <a:gd name="T69" fmla="*/ 1191 h 1701"/>
                <a:gd name="T70" fmla="*/ 1645 w 1872"/>
                <a:gd name="T71" fmla="*/ 1134 h 1701"/>
                <a:gd name="T72" fmla="*/ 1588 w 1872"/>
                <a:gd name="T73" fmla="*/ 1077 h 1701"/>
                <a:gd name="T74" fmla="*/ 1305 w 1872"/>
                <a:gd name="T75" fmla="*/ 1134 h 1701"/>
                <a:gd name="T76" fmla="*/ 1248 w 1872"/>
                <a:gd name="T77" fmla="*/ 1077 h 1701"/>
                <a:gd name="T78" fmla="*/ 1191 w 1872"/>
                <a:gd name="T79" fmla="*/ 1134 h 1701"/>
                <a:gd name="T80" fmla="*/ 1078 w 1872"/>
                <a:gd name="T81" fmla="*/ 1191 h 1701"/>
                <a:gd name="T82" fmla="*/ 1191 w 1872"/>
                <a:gd name="T83" fmla="*/ 1304 h 1701"/>
                <a:gd name="T84" fmla="*/ 1021 w 1872"/>
                <a:gd name="T85" fmla="*/ 1417 h 1701"/>
                <a:gd name="T86" fmla="*/ 964 w 1872"/>
                <a:gd name="T87" fmla="*/ 1531 h 1701"/>
                <a:gd name="T88" fmla="*/ 908 w 1872"/>
                <a:gd name="T89" fmla="*/ 1644 h 1701"/>
                <a:gd name="T90" fmla="*/ 851 w 1872"/>
                <a:gd name="T91" fmla="*/ 1701 h 1701"/>
                <a:gd name="T92" fmla="*/ 794 w 1872"/>
                <a:gd name="T93" fmla="*/ 1474 h 1701"/>
                <a:gd name="T94" fmla="*/ 681 w 1872"/>
                <a:gd name="T95" fmla="*/ 1531 h 1701"/>
                <a:gd name="T96" fmla="*/ 567 w 1872"/>
                <a:gd name="T97" fmla="*/ 1588 h 1701"/>
                <a:gd name="T98" fmla="*/ 454 w 1872"/>
                <a:gd name="T99" fmla="*/ 1531 h 1701"/>
                <a:gd name="T100" fmla="*/ 397 w 1872"/>
                <a:gd name="T10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2" h="1701">
                  <a:moveTo>
                    <a:pt x="284" y="1644"/>
                  </a:moveTo>
                  <a:lnTo>
                    <a:pt x="284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74"/>
                  </a:lnTo>
                  <a:lnTo>
                    <a:pt x="227" y="1474"/>
                  </a:lnTo>
                  <a:lnTo>
                    <a:pt x="227" y="1417"/>
                  </a:lnTo>
                  <a:lnTo>
                    <a:pt x="114" y="1417"/>
                  </a:lnTo>
                  <a:lnTo>
                    <a:pt x="114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964" y="227"/>
                  </a:lnTo>
                  <a:lnTo>
                    <a:pt x="908" y="227"/>
                  </a:lnTo>
                  <a:lnTo>
                    <a:pt x="908" y="283"/>
                  </a:lnTo>
                  <a:lnTo>
                    <a:pt x="851" y="283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305" y="680"/>
                  </a:lnTo>
                  <a:lnTo>
                    <a:pt x="1305" y="624"/>
                  </a:lnTo>
                  <a:lnTo>
                    <a:pt x="1418" y="624"/>
                  </a:lnTo>
                  <a:lnTo>
                    <a:pt x="1418" y="680"/>
                  </a:lnTo>
                  <a:lnTo>
                    <a:pt x="1645" y="680"/>
                  </a:lnTo>
                  <a:lnTo>
                    <a:pt x="1645" y="624"/>
                  </a:lnTo>
                  <a:lnTo>
                    <a:pt x="1758" y="624"/>
                  </a:lnTo>
                  <a:lnTo>
                    <a:pt x="1758" y="680"/>
                  </a:lnTo>
                  <a:lnTo>
                    <a:pt x="1815" y="680"/>
                  </a:lnTo>
                  <a:lnTo>
                    <a:pt x="1815" y="794"/>
                  </a:lnTo>
                  <a:lnTo>
                    <a:pt x="1872" y="794"/>
                  </a:lnTo>
                  <a:lnTo>
                    <a:pt x="1872" y="907"/>
                  </a:lnTo>
                  <a:lnTo>
                    <a:pt x="1815" y="907"/>
                  </a:lnTo>
                  <a:lnTo>
                    <a:pt x="1815" y="964"/>
                  </a:lnTo>
                  <a:lnTo>
                    <a:pt x="1758" y="964"/>
                  </a:lnTo>
                  <a:lnTo>
                    <a:pt x="1758" y="1191"/>
                  </a:lnTo>
                  <a:lnTo>
                    <a:pt x="1645" y="1191"/>
                  </a:lnTo>
                  <a:lnTo>
                    <a:pt x="1645" y="1134"/>
                  </a:lnTo>
                  <a:lnTo>
                    <a:pt x="1588" y="1134"/>
                  </a:lnTo>
                  <a:lnTo>
                    <a:pt x="1588" y="1077"/>
                  </a:lnTo>
                  <a:lnTo>
                    <a:pt x="1305" y="1077"/>
                  </a:lnTo>
                  <a:lnTo>
                    <a:pt x="1305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191" y="1077"/>
                  </a:lnTo>
                  <a:lnTo>
                    <a:pt x="1191" y="1134"/>
                  </a:lnTo>
                  <a:lnTo>
                    <a:pt x="1073" y="1130"/>
                  </a:lnTo>
                  <a:lnTo>
                    <a:pt x="1078" y="1191"/>
                  </a:lnTo>
                  <a:lnTo>
                    <a:pt x="1191" y="1191"/>
                  </a:lnTo>
                  <a:lnTo>
                    <a:pt x="1191" y="1304"/>
                  </a:lnTo>
                  <a:lnTo>
                    <a:pt x="1021" y="1304"/>
                  </a:lnTo>
                  <a:lnTo>
                    <a:pt x="1021" y="1417"/>
                  </a:lnTo>
                  <a:lnTo>
                    <a:pt x="964" y="1417"/>
                  </a:lnTo>
                  <a:lnTo>
                    <a:pt x="964" y="1531"/>
                  </a:lnTo>
                  <a:lnTo>
                    <a:pt x="908" y="1531"/>
                  </a:lnTo>
                  <a:lnTo>
                    <a:pt x="908" y="1644"/>
                  </a:lnTo>
                  <a:lnTo>
                    <a:pt x="851" y="1644"/>
                  </a:lnTo>
                  <a:lnTo>
                    <a:pt x="851" y="1701"/>
                  </a:lnTo>
                  <a:lnTo>
                    <a:pt x="794" y="1701"/>
                  </a:lnTo>
                  <a:lnTo>
                    <a:pt x="794" y="1474"/>
                  </a:lnTo>
                  <a:lnTo>
                    <a:pt x="681" y="1474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588"/>
                  </a:lnTo>
                  <a:lnTo>
                    <a:pt x="454" y="1588"/>
                  </a:lnTo>
                  <a:lnTo>
                    <a:pt x="454" y="1531"/>
                  </a:lnTo>
                  <a:lnTo>
                    <a:pt x="397" y="1531"/>
                  </a:lnTo>
                  <a:lnTo>
                    <a:pt x="397" y="1644"/>
                  </a:lnTo>
                  <a:lnTo>
                    <a:pt x="284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62712B9F-C191-42F7-BA81-2DE08FA64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104"/>
              <a:ext cx="567" cy="1361"/>
            </a:xfrm>
            <a:custGeom>
              <a:avLst/>
              <a:gdLst>
                <a:gd name="T0" fmla="*/ 170 w 567"/>
                <a:gd name="T1" fmla="*/ 737 h 1361"/>
                <a:gd name="T2" fmla="*/ 170 w 567"/>
                <a:gd name="T3" fmla="*/ 851 h 1361"/>
                <a:gd name="T4" fmla="*/ 227 w 567"/>
                <a:gd name="T5" fmla="*/ 851 h 1361"/>
                <a:gd name="T6" fmla="*/ 227 w 567"/>
                <a:gd name="T7" fmla="*/ 1304 h 1361"/>
                <a:gd name="T8" fmla="*/ 284 w 567"/>
                <a:gd name="T9" fmla="*/ 1304 h 1361"/>
                <a:gd name="T10" fmla="*/ 284 w 567"/>
                <a:gd name="T11" fmla="*/ 1361 h 1361"/>
                <a:gd name="T12" fmla="*/ 397 w 567"/>
                <a:gd name="T13" fmla="*/ 1361 h 1361"/>
                <a:gd name="T14" fmla="*/ 397 w 567"/>
                <a:gd name="T15" fmla="*/ 1248 h 1361"/>
                <a:gd name="T16" fmla="*/ 454 w 567"/>
                <a:gd name="T17" fmla="*/ 1248 h 1361"/>
                <a:gd name="T18" fmla="*/ 454 w 567"/>
                <a:gd name="T19" fmla="*/ 1191 h 1361"/>
                <a:gd name="T20" fmla="*/ 567 w 567"/>
                <a:gd name="T21" fmla="*/ 1191 h 1361"/>
                <a:gd name="T22" fmla="*/ 567 w 567"/>
                <a:gd name="T23" fmla="*/ 1021 h 1361"/>
                <a:gd name="T24" fmla="*/ 511 w 567"/>
                <a:gd name="T25" fmla="*/ 1021 h 1361"/>
                <a:gd name="T26" fmla="*/ 511 w 567"/>
                <a:gd name="T27" fmla="*/ 794 h 1361"/>
                <a:gd name="T28" fmla="*/ 454 w 567"/>
                <a:gd name="T29" fmla="*/ 794 h 1361"/>
                <a:gd name="T30" fmla="*/ 454 w 567"/>
                <a:gd name="T31" fmla="*/ 510 h 1361"/>
                <a:gd name="T32" fmla="*/ 511 w 567"/>
                <a:gd name="T33" fmla="*/ 510 h 1361"/>
                <a:gd name="T34" fmla="*/ 511 w 567"/>
                <a:gd name="T35" fmla="*/ 397 h 1361"/>
                <a:gd name="T36" fmla="*/ 454 w 567"/>
                <a:gd name="T37" fmla="*/ 397 h 1361"/>
                <a:gd name="T38" fmla="*/ 454 w 567"/>
                <a:gd name="T39" fmla="*/ 227 h 1361"/>
                <a:gd name="T40" fmla="*/ 511 w 567"/>
                <a:gd name="T41" fmla="*/ 227 h 1361"/>
                <a:gd name="T42" fmla="*/ 511 w 567"/>
                <a:gd name="T43" fmla="*/ 0 h 1361"/>
                <a:gd name="T44" fmla="*/ 227 w 567"/>
                <a:gd name="T45" fmla="*/ 0 h 1361"/>
                <a:gd name="T46" fmla="*/ 227 w 567"/>
                <a:gd name="T47" fmla="*/ 57 h 1361"/>
                <a:gd name="T48" fmla="*/ 57 w 567"/>
                <a:gd name="T49" fmla="*/ 57 h 1361"/>
                <a:gd name="T50" fmla="*/ 57 w 567"/>
                <a:gd name="T51" fmla="*/ 114 h 1361"/>
                <a:gd name="T52" fmla="*/ 0 w 567"/>
                <a:gd name="T53" fmla="*/ 114 h 1361"/>
                <a:gd name="T54" fmla="*/ 0 w 567"/>
                <a:gd name="T55" fmla="*/ 510 h 1361"/>
                <a:gd name="T56" fmla="*/ 57 w 567"/>
                <a:gd name="T57" fmla="*/ 510 h 1361"/>
                <a:gd name="T58" fmla="*/ 57 w 567"/>
                <a:gd name="T59" fmla="*/ 681 h 1361"/>
                <a:gd name="T60" fmla="*/ 114 w 567"/>
                <a:gd name="T61" fmla="*/ 681 h 1361"/>
                <a:gd name="T62" fmla="*/ 114 w 567"/>
                <a:gd name="T63" fmla="*/ 737 h 1361"/>
                <a:gd name="T64" fmla="*/ 170 w 567"/>
                <a:gd name="T65" fmla="*/ 73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1361">
                  <a:moveTo>
                    <a:pt x="170" y="737"/>
                  </a:moveTo>
                  <a:lnTo>
                    <a:pt x="170" y="851"/>
                  </a:lnTo>
                  <a:lnTo>
                    <a:pt x="227" y="851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361"/>
                  </a:lnTo>
                  <a:lnTo>
                    <a:pt x="397" y="1361"/>
                  </a:lnTo>
                  <a:lnTo>
                    <a:pt x="397" y="1248"/>
                  </a:lnTo>
                  <a:lnTo>
                    <a:pt x="454" y="1248"/>
                  </a:lnTo>
                  <a:lnTo>
                    <a:pt x="454" y="1191"/>
                  </a:lnTo>
                  <a:lnTo>
                    <a:pt x="567" y="1191"/>
                  </a:lnTo>
                  <a:lnTo>
                    <a:pt x="567" y="1021"/>
                  </a:lnTo>
                  <a:lnTo>
                    <a:pt x="511" y="1021"/>
                  </a:lnTo>
                  <a:lnTo>
                    <a:pt x="511" y="794"/>
                  </a:lnTo>
                  <a:lnTo>
                    <a:pt x="454" y="794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737"/>
                  </a:lnTo>
                  <a:lnTo>
                    <a:pt x="17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C6BF0C45-8EDB-4703-9F14-280DD7669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800"/>
              <a:ext cx="1758" cy="2665"/>
            </a:xfrm>
            <a:custGeom>
              <a:avLst/>
              <a:gdLst>
                <a:gd name="T0" fmla="*/ 794 w 1758"/>
                <a:gd name="T1" fmla="*/ 2665 h 2665"/>
                <a:gd name="T2" fmla="*/ 737 w 1758"/>
                <a:gd name="T3" fmla="*/ 2608 h 2665"/>
                <a:gd name="T4" fmla="*/ 567 w 1758"/>
                <a:gd name="T5" fmla="*/ 2552 h 2665"/>
                <a:gd name="T6" fmla="*/ 510 w 1758"/>
                <a:gd name="T7" fmla="*/ 2495 h 2665"/>
                <a:gd name="T8" fmla="*/ 454 w 1758"/>
                <a:gd name="T9" fmla="*/ 2325 h 2665"/>
                <a:gd name="T10" fmla="*/ 397 w 1758"/>
                <a:gd name="T11" fmla="*/ 2098 h 2665"/>
                <a:gd name="T12" fmla="*/ 454 w 1758"/>
                <a:gd name="T13" fmla="*/ 1814 h 2665"/>
                <a:gd name="T14" fmla="*/ 397 w 1758"/>
                <a:gd name="T15" fmla="*/ 1701 h 2665"/>
                <a:gd name="T16" fmla="*/ 454 w 1758"/>
                <a:gd name="T17" fmla="*/ 1531 h 2665"/>
                <a:gd name="T18" fmla="*/ 170 w 1758"/>
                <a:gd name="T19" fmla="*/ 1304 h 2665"/>
                <a:gd name="T20" fmla="*/ 0 w 1758"/>
                <a:gd name="T21" fmla="*/ 1361 h 2665"/>
                <a:gd name="T22" fmla="*/ 57 w 1758"/>
                <a:gd name="T23" fmla="*/ 851 h 2665"/>
                <a:gd name="T24" fmla="*/ 170 w 1758"/>
                <a:gd name="T25" fmla="*/ 794 h 2665"/>
                <a:gd name="T26" fmla="*/ 57 w 1758"/>
                <a:gd name="T27" fmla="*/ 737 h 2665"/>
                <a:gd name="T28" fmla="*/ 113 w 1758"/>
                <a:gd name="T29" fmla="*/ 567 h 2665"/>
                <a:gd name="T30" fmla="*/ 227 w 1758"/>
                <a:gd name="T31" fmla="*/ 510 h 2665"/>
                <a:gd name="T32" fmla="*/ 284 w 1758"/>
                <a:gd name="T33" fmla="*/ 397 h 2665"/>
                <a:gd name="T34" fmla="*/ 340 w 1758"/>
                <a:gd name="T35" fmla="*/ 113 h 2665"/>
                <a:gd name="T36" fmla="*/ 397 w 1758"/>
                <a:gd name="T37" fmla="*/ 0 h 2665"/>
                <a:gd name="T38" fmla="*/ 454 w 1758"/>
                <a:gd name="T39" fmla="*/ 57 h 2665"/>
                <a:gd name="T40" fmla="*/ 510 w 1758"/>
                <a:gd name="T41" fmla="*/ 227 h 2665"/>
                <a:gd name="T42" fmla="*/ 567 w 1758"/>
                <a:gd name="T43" fmla="*/ 397 h 2665"/>
                <a:gd name="T44" fmla="*/ 737 w 1758"/>
                <a:gd name="T45" fmla="*/ 510 h 2665"/>
                <a:gd name="T46" fmla="*/ 794 w 1758"/>
                <a:gd name="T47" fmla="*/ 567 h 2665"/>
                <a:gd name="T48" fmla="*/ 851 w 1758"/>
                <a:gd name="T49" fmla="*/ 680 h 2665"/>
                <a:gd name="T50" fmla="*/ 907 w 1758"/>
                <a:gd name="T51" fmla="*/ 907 h 2665"/>
                <a:gd name="T52" fmla="*/ 964 w 1758"/>
                <a:gd name="T53" fmla="*/ 1021 h 2665"/>
                <a:gd name="T54" fmla="*/ 1077 w 1758"/>
                <a:gd name="T55" fmla="*/ 964 h 2665"/>
                <a:gd name="T56" fmla="*/ 1248 w 1758"/>
                <a:gd name="T57" fmla="*/ 1077 h 2665"/>
                <a:gd name="T58" fmla="*/ 1531 w 1758"/>
                <a:gd name="T59" fmla="*/ 1304 h 2665"/>
                <a:gd name="T60" fmla="*/ 1588 w 1758"/>
                <a:gd name="T61" fmla="*/ 1361 h 2665"/>
                <a:gd name="T62" fmla="*/ 1644 w 1758"/>
                <a:gd name="T63" fmla="*/ 1474 h 2665"/>
                <a:gd name="T64" fmla="*/ 1701 w 1758"/>
                <a:gd name="T65" fmla="*/ 1588 h 2665"/>
                <a:gd name="T66" fmla="*/ 1758 w 1758"/>
                <a:gd name="T67" fmla="*/ 1644 h 2665"/>
                <a:gd name="T68" fmla="*/ 1644 w 1758"/>
                <a:gd name="T69" fmla="*/ 1758 h 2665"/>
                <a:gd name="T70" fmla="*/ 1588 w 1758"/>
                <a:gd name="T71" fmla="*/ 1814 h 2665"/>
                <a:gd name="T72" fmla="*/ 1531 w 1758"/>
                <a:gd name="T73" fmla="*/ 1871 h 2665"/>
                <a:gd name="T74" fmla="*/ 1474 w 1758"/>
                <a:gd name="T75" fmla="*/ 1985 h 2665"/>
                <a:gd name="T76" fmla="*/ 1418 w 1758"/>
                <a:gd name="T77" fmla="*/ 2041 h 2665"/>
                <a:gd name="T78" fmla="*/ 1361 w 1758"/>
                <a:gd name="T79" fmla="*/ 2211 h 2665"/>
                <a:gd name="T80" fmla="*/ 1248 w 1758"/>
                <a:gd name="T81" fmla="*/ 2268 h 2665"/>
                <a:gd name="T82" fmla="*/ 1134 w 1758"/>
                <a:gd name="T83" fmla="*/ 2211 h 2665"/>
                <a:gd name="T84" fmla="*/ 1021 w 1758"/>
                <a:gd name="T85" fmla="*/ 2268 h 2665"/>
                <a:gd name="T86" fmla="*/ 964 w 1758"/>
                <a:gd name="T87" fmla="*/ 2438 h 2665"/>
                <a:gd name="T88" fmla="*/ 907 w 1758"/>
                <a:gd name="T89" fmla="*/ 2608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58" h="2665">
                  <a:moveTo>
                    <a:pt x="907" y="2665"/>
                  </a:moveTo>
                  <a:lnTo>
                    <a:pt x="794" y="2665"/>
                  </a:lnTo>
                  <a:lnTo>
                    <a:pt x="794" y="2608"/>
                  </a:lnTo>
                  <a:lnTo>
                    <a:pt x="737" y="2608"/>
                  </a:lnTo>
                  <a:lnTo>
                    <a:pt x="737" y="2552"/>
                  </a:lnTo>
                  <a:lnTo>
                    <a:pt x="567" y="2552"/>
                  </a:lnTo>
                  <a:lnTo>
                    <a:pt x="567" y="2495"/>
                  </a:lnTo>
                  <a:lnTo>
                    <a:pt x="510" y="2495"/>
                  </a:lnTo>
                  <a:lnTo>
                    <a:pt x="510" y="2325"/>
                  </a:lnTo>
                  <a:lnTo>
                    <a:pt x="454" y="2325"/>
                  </a:lnTo>
                  <a:lnTo>
                    <a:pt x="454" y="2098"/>
                  </a:lnTo>
                  <a:lnTo>
                    <a:pt x="397" y="2098"/>
                  </a:lnTo>
                  <a:lnTo>
                    <a:pt x="397" y="1814"/>
                  </a:lnTo>
                  <a:lnTo>
                    <a:pt x="454" y="1814"/>
                  </a:lnTo>
                  <a:lnTo>
                    <a:pt x="454" y="1701"/>
                  </a:lnTo>
                  <a:lnTo>
                    <a:pt x="397" y="1701"/>
                  </a:lnTo>
                  <a:lnTo>
                    <a:pt x="397" y="1531"/>
                  </a:lnTo>
                  <a:lnTo>
                    <a:pt x="454" y="1531"/>
                  </a:lnTo>
                  <a:lnTo>
                    <a:pt x="454" y="1304"/>
                  </a:lnTo>
                  <a:lnTo>
                    <a:pt x="170" y="1304"/>
                  </a:lnTo>
                  <a:lnTo>
                    <a:pt x="170" y="1361"/>
                  </a:lnTo>
                  <a:lnTo>
                    <a:pt x="0" y="1361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77" y="964"/>
                  </a:lnTo>
                  <a:lnTo>
                    <a:pt x="1077" y="1077"/>
                  </a:lnTo>
                  <a:lnTo>
                    <a:pt x="1248" y="1077"/>
                  </a:lnTo>
                  <a:lnTo>
                    <a:pt x="1248" y="1304"/>
                  </a:lnTo>
                  <a:lnTo>
                    <a:pt x="1531" y="1304"/>
                  </a:lnTo>
                  <a:lnTo>
                    <a:pt x="1531" y="1361"/>
                  </a:lnTo>
                  <a:lnTo>
                    <a:pt x="1588" y="1361"/>
                  </a:lnTo>
                  <a:lnTo>
                    <a:pt x="1588" y="1474"/>
                  </a:lnTo>
                  <a:lnTo>
                    <a:pt x="1644" y="1474"/>
                  </a:lnTo>
                  <a:lnTo>
                    <a:pt x="1644" y="1588"/>
                  </a:lnTo>
                  <a:lnTo>
                    <a:pt x="1701" y="1588"/>
                  </a:lnTo>
                  <a:lnTo>
                    <a:pt x="1701" y="1644"/>
                  </a:lnTo>
                  <a:lnTo>
                    <a:pt x="1758" y="1644"/>
                  </a:lnTo>
                  <a:lnTo>
                    <a:pt x="1758" y="1758"/>
                  </a:lnTo>
                  <a:lnTo>
                    <a:pt x="1644" y="1758"/>
                  </a:lnTo>
                  <a:lnTo>
                    <a:pt x="1644" y="1814"/>
                  </a:lnTo>
                  <a:lnTo>
                    <a:pt x="1588" y="1814"/>
                  </a:lnTo>
                  <a:lnTo>
                    <a:pt x="1588" y="1871"/>
                  </a:lnTo>
                  <a:lnTo>
                    <a:pt x="1531" y="1871"/>
                  </a:lnTo>
                  <a:lnTo>
                    <a:pt x="1531" y="1985"/>
                  </a:lnTo>
                  <a:lnTo>
                    <a:pt x="1474" y="1985"/>
                  </a:lnTo>
                  <a:lnTo>
                    <a:pt x="1474" y="2041"/>
                  </a:lnTo>
                  <a:lnTo>
                    <a:pt x="1418" y="2041"/>
                  </a:lnTo>
                  <a:lnTo>
                    <a:pt x="1418" y="2211"/>
                  </a:lnTo>
                  <a:lnTo>
                    <a:pt x="1361" y="2211"/>
                  </a:lnTo>
                  <a:lnTo>
                    <a:pt x="1361" y="2268"/>
                  </a:lnTo>
                  <a:lnTo>
                    <a:pt x="1248" y="2268"/>
                  </a:lnTo>
                  <a:lnTo>
                    <a:pt x="1248" y="2211"/>
                  </a:lnTo>
                  <a:lnTo>
                    <a:pt x="1134" y="2211"/>
                  </a:lnTo>
                  <a:lnTo>
                    <a:pt x="1134" y="2268"/>
                  </a:lnTo>
                  <a:lnTo>
                    <a:pt x="1021" y="2268"/>
                  </a:lnTo>
                  <a:lnTo>
                    <a:pt x="1021" y="2438"/>
                  </a:lnTo>
                  <a:lnTo>
                    <a:pt x="964" y="2438"/>
                  </a:lnTo>
                  <a:lnTo>
                    <a:pt x="964" y="2608"/>
                  </a:lnTo>
                  <a:lnTo>
                    <a:pt x="907" y="2608"/>
                  </a:lnTo>
                  <a:lnTo>
                    <a:pt x="907" y="26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FD9478E5-9035-4744-8345-28EE159C2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60"/>
              <a:ext cx="1078" cy="2268"/>
            </a:xfrm>
            <a:custGeom>
              <a:avLst/>
              <a:gdLst>
                <a:gd name="T0" fmla="*/ 567 w 1078"/>
                <a:gd name="T1" fmla="*/ 2268 h 2268"/>
                <a:gd name="T2" fmla="*/ 511 w 1078"/>
                <a:gd name="T3" fmla="*/ 2268 h 2268"/>
                <a:gd name="T4" fmla="*/ 511 w 1078"/>
                <a:gd name="T5" fmla="*/ 2211 h 2268"/>
                <a:gd name="T6" fmla="*/ 171 w 1078"/>
                <a:gd name="T7" fmla="*/ 2211 h 2268"/>
                <a:gd name="T8" fmla="*/ 171 w 1078"/>
                <a:gd name="T9" fmla="*/ 2098 h 2268"/>
                <a:gd name="T10" fmla="*/ 114 w 1078"/>
                <a:gd name="T11" fmla="*/ 2098 h 2268"/>
                <a:gd name="T12" fmla="*/ 114 w 1078"/>
                <a:gd name="T13" fmla="*/ 1984 h 2268"/>
                <a:gd name="T14" fmla="*/ 57 w 1078"/>
                <a:gd name="T15" fmla="*/ 1984 h 2268"/>
                <a:gd name="T16" fmla="*/ 57 w 1078"/>
                <a:gd name="T17" fmla="*/ 1928 h 2268"/>
                <a:gd name="T18" fmla="*/ 0 w 1078"/>
                <a:gd name="T19" fmla="*/ 1928 h 2268"/>
                <a:gd name="T20" fmla="*/ 0 w 1078"/>
                <a:gd name="T21" fmla="*/ 1758 h 2268"/>
                <a:gd name="T22" fmla="*/ 57 w 1078"/>
                <a:gd name="T23" fmla="*/ 1758 h 2268"/>
                <a:gd name="T24" fmla="*/ 57 w 1078"/>
                <a:gd name="T25" fmla="*/ 1417 h 2268"/>
                <a:gd name="T26" fmla="*/ 114 w 1078"/>
                <a:gd name="T27" fmla="*/ 1417 h 2268"/>
                <a:gd name="T28" fmla="*/ 114 w 1078"/>
                <a:gd name="T29" fmla="*/ 1304 h 2268"/>
                <a:gd name="T30" fmla="*/ 0 w 1078"/>
                <a:gd name="T31" fmla="*/ 1304 h 2268"/>
                <a:gd name="T32" fmla="*/ 0 w 1078"/>
                <a:gd name="T33" fmla="*/ 1134 h 2268"/>
                <a:gd name="T34" fmla="*/ 57 w 1078"/>
                <a:gd name="T35" fmla="*/ 1134 h 2268"/>
                <a:gd name="T36" fmla="*/ 57 w 1078"/>
                <a:gd name="T37" fmla="*/ 680 h 2268"/>
                <a:gd name="T38" fmla="*/ 284 w 1078"/>
                <a:gd name="T39" fmla="*/ 680 h 2268"/>
                <a:gd name="T40" fmla="*/ 284 w 1078"/>
                <a:gd name="T41" fmla="*/ 510 h 2268"/>
                <a:gd name="T42" fmla="*/ 341 w 1078"/>
                <a:gd name="T43" fmla="*/ 510 h 2268"/>
                <a:gd name="T44" fmla="*/ 341 w 1078"/>
                <a:gd name="T45" fmla="*/ 340 h 2268"/>
                <a:gd name="T46" fmla="*/ 397 w 1078"/>
                <a:gd name="T47" fmla="*/ 340 h 2268"/>
                <a:gd name="T48" fmla="*/ 397 w 1078"/>
                <a:gd name="T49" fmla="*/ 170 h 2268"/>
                <a:gd name="T50" fmla="*/ 454 w 1078"/>
                <a:gd name="T51" fmla="*/ 170 h 2268"/>
                <a:gd name="T52" fmla="*/ 454 w 1078"/>
                <a:gd name="T53" fmla="*/ 57 h 2268"/>
                <a:gd name="T54" fmla="*/ 794 w 1078"/>
                <a:gd name="T55" fmla="*/ 57 h 2268"/>
                <a:gd name="T56" fmla="*/ 794 w 1078"/>
                <a:gd name="T57" fmla="*/ 0 h 2268"/>
                <a:gd name="T58" fmla="*/ 1021 w 1078"/>
                <a:gd name="T59" fmla="*/ 0 h 2268"/>
                <a:gd name="T60" fmla="*/ 1021 w 1078"/>
                <a:gd name="T61" fmla="*/ 113 h 2268"/>
                <a:gd name="T62" fmla="*/ 1078 w 1078"/>
                <a:gd name="T63" fmla="*/ 113 h 2268"/>
                <a:gd name="T64" fmla="*/ 1078 w 1078"/>
                <a:gd name="T65" fmla="*/ 397 h 2268"/>
                <a:gd name="T66" fmla="*/ 964 w 1078"/>
                <a:gd name="T67" fmla="*/ 397 h 2268"/>
                <a:gd name="T68" fmla="*/ 964 w 1078"/>
                <a:gd name="T69" fmla="*/ 624 h 2268"/>
                <a:gd name="T70" fmla="*/ 908 w 1078"/>
                <a:gd name="T71" fmla="*/ 624 h 2268"/>
                <a:gd name="T72" fmla="*/ 908 w 1078"/>
                <a:gd name="T73" fmla="*/ 907 h 2268"/>
                <a:gd name="T74" fmla="*/ 851 w 1078"/>
                <a:gd name="T75" fmla="*/ 907 h 2268"/>
                <a:gd name="T76" fmla="*/ 851 w 1078"/>
                <a:gd name="T77" fmla="*/ 964 h 2268"/>
                <a:gd name="T78" fmla="*/ 794 w 1078"/>
                <a:gd name="T79" fmla="*/ 964 h 2268"/>
                <a:gd name="T80" fmla="*/ 794 w 1078"/>
                <a:gd name="T81" fmla="*/ 1020 h 2268"/>
                <a:gd name="T82" fmla="*/ 738 w 1078"/>
                <a:gd name="T83" fmla="*/ 1020 h 2268"/>
                <a:gd name="T84" fmla="*/ 738 w 1078"/>
                <a:gd name="T85" fmla="*/ 1134 h 2268"/>
                <a:gd name="T86" fmla="*/ 681 w 1078"/>
                <a:gd name="T87" fmla="*/ 1134 h 2268"/>
                <a:gd name="T88" fmla="*/ 681 w 1078"/>
                <a:gd name="T89" fmla="*/ 1191 h 2268"/>
                <a:gd name="T90" fmla="*/ 624 w 1078"/>
                <a:gd name="T91" fmla="*/ 1191 h 2268"/>
                <a:gd name="T92" fmla="*/ 624 w 1078"/>
                <a:gd name="T93" fmla="*/ 1304 h 2268"/>
                <a:gd name="T94" fmla="*/ 681 w 1078"/>
                <a:gd name="T95" fmla="*/ 1304 h 2268"/>
                <a:gd name="T96" fmla="*/ 681 w 1078"/>
                <a:gd name="T97" fmla="*/ 1361 h 2268"/>
                <a:gd name="T98" fmla="*/ 624 w 1078"/>
                <a:gd name="T99" fmla="*/ 1361 h 2268"/>
                <a:gd name="T100" fmla="*/ 624 w 1078"/>
                <a:gd name="T101" fmla="*/ 1644 h 2268"/>
                <a:gd name="T102" fmla="*/ 511 w 1078"/>
                <a:gd name="T103" fmla="*/ 1644 h 2268"/>
                <a:gd name="T104" fmla="*/ 511 w 1078"/>
                <a:gd name="T105" fmla="*/ 1758 h 2268"/>
                <a:gd name="T106" fmla="*/ 567 w 1078"/>
                <a:gd name="T107" fmla="*/ 1758 h 2268"/>
                <a:gd name="T108" fmla="*/ 567 w 1078"/>
                <a:gd name="T109" fmla="*/ 2041 h 2268"/>
                <a:gd name="T110" fmla="*/ 511 w 1078"/>
                <a:gd name="T111" fmla="*/ 2041 h 2268"/>
                <a:gd name="T112" fmla="*/ 511 w 1078"/>
                <a:gd name="T113" fmla="*/ 2154 h 2268"/>
                <a:gd name="T114" fmla="*/ 567 w 1078"/>
                <a:gd name="T115" fmla="*/ 2154 h 2268"/>
                <a:gd name="T116" fmla="*/ 567 w 1078"/>
                <a:gd name="T117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8" h="2268">
                  <a:moveTo>
                    <a:pt x="567" y="2268"/>
                  </a:moveTo>
                  <a:lnTo>
                    <a:pt x="511" y="2268"/>
                  </a:lnTo>
                  <a:lnTo>
                    <a:pt x="511" y="2211"/>
                  </a:lnTo>
                  <a:lnTo>
                    <a:pt x="171" y="2211"/>
                  </a:lnTo>
                  <a:lnTo>
                    <a:pt x="171" y="2098"/>
                  </a:lnTo>
                  <a:lnTo>
                    <a:pt x="114" y="2098"/>
                  </a:lnTo>
                  <a:lnTo>
                    <a:pt x="114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0" y="1928"/>
                  </a:lnTo>
                  <a:lnTo>
                    <a:pt x="0" y="1758"/>
                  </a:lnTo>
                  <a:lnTo>
                    <a:pt x="57" y="1758"/>
                  </a:lnTo>
                  <a:lnTo>
                    <a:pt x="57" y="1417"/>
                  </a:lnTo>
                  <a:lnTo>
                    <a:pt x="114" y="1417"/>
                  </a:lnTo>
                  <a:lnTo>
                    <a:pt x="114" y="1304"/>
                  </a:lnTo>
                  <a:lnTo>
                    <a:pt x="0" y="1304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680"/>
                  </a:lnTo>
                  <a:lnTo>
                    <a:pt x="284" y="680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078" y="113"/>
                  </a:lnTo>
                  <a:lnTo>
                    <a:pt x="1078" y="397"/>
                  </a:lnTo>
                  <a:lnTo>
                    <a:pt x="964" y="397"/>
                  </a:lnTo>
                  <a:lnTo>
                    <a:pt x="964" y="624"/>
                  </a:lnTo>
                  <a:lnTo>
                    <a:pt x="908" y="624"/>
                  </a:lnTo>
                  <a:lnTo>
                    <a:pt x="908" y="907"/>
                  </a:lnTo>
                  <a:lnTo>
                    <a:pt x="851" y="907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738" y="1020"/>
                  </a:lnTo>
                  <a:lnTo>
                    <a:pt x="738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304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624" y="1361"/>
                  </a:lnTo>
                  <a:lnTo>
                    <a:pt x="624" y="1644"/>
                  </a:lnTo>
                  <a:lnTo>
                    <a:pt x="511" y="1644"/>
                  </a:lnTo>
                  <a:lnTo>
                    <a:pt x="511" y="1758"/>
                  </a:lnTo>
                  <a:lnTo>
                    <a:pt x="567" y="1758"/>
                  </a:lnTo>
                  <a:lnTo>
                    <a:pt x="567" y="2041"/>
                  </a:lnTo>
                  <a:lnTo>
                    <a:pt x="511" y="2041"/>
                  </a:lnTo>
                  <a:lnTo>
                    <a:pt x="511" y="2154"/>
                  </a:lnTo>
                  <a:lnTo>
                    <a:pt x="567" y="2154"/>
                  </a:lnTo>
                  <a:lnTo>
                    <a:pt x="567" y="22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DBA7A39B-FE4E-4A22-BE36-3D86B4C1F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20"/>
              <a:ext cx="737" cy="1020"/>
            </a:xfrm>
            <a:custGeom>
              <a:avLst/>
              <a:gdLst>
                <a:gd name="T0" fmla="*/ 170 w 737"/>
                <a:gd name="T1" fmla="*/ 1020 h 1020"/>
                <a:gd name="T2" fmla="*/ 170 w 737"/>
                <a:gd name="T3" fmla="*/ 737 h 1020"/>
                <a:gd name="T4" fmla="*/ 113 w 737"/>
                <a:gd name="T5" fmla="*/ 737 h 1020"/>
                <a:gd name="T6" fmla="*/ 113 w 737"/>
                <a:gd name="T7" fmla="*/ 623 h 1020"/>
                <a:gd name="T8" fmla="*/ 57 w 737"/>
                <a:gd name="T9" fmla="*/ 623 h 1020"/>
                <a:gd name="T10" fmla="*/ 57 w 737"/>
                <a:gd name="T11" fmla="*/ 567 h 1020"/>
                <a:gd name="T12" fmla="*/ 0 w 737"/>
                <a:gd name="T13" fmla="*/ 567 h 1020"/>
                <a:gd name="T14" fmla="*/ 0 w 737"/>
                <a:gd name="T15" fmla="*/ 397 h 1020"/>
                <a:gd name="T16" fmla="*/ 57 w 737"/>
                <a:gd name="T17" fmla="*/ 397 h 1020"/>
                <a:gd name="T18" fmla="*/ 57 w 737"/>
                <a:gd name="T19" fmla="*/ 340 h 1020"/>
                <a:gd name="T20" fmla="*/ 227 w 737"/>
                <a:gd name="T21" fmla="*/ 340 h 1020"/>
                <a:gd name="T22" fmla="*/ 227 w 737"/>
                <a:gd name="T23" fmla="*/ 283 h 1020"/>
                <a:gd name="T24" fmla="*/ 284 w 737"/>
                <a:gd name="T25" fmla="*/ 283 h 1020"/>
                <a:gd name="T26" fmla="*/ 284 w 737"/>
                <a:gd name="T27" fmla="*/ 226 h 1020"/>
                <a:gd name="T28" fmla="*/ 454 w 737"/>
                <a:gd name="T29" fmla="*/ 226 h 1020"/>
                <a:gd name="T30" fmla="*/ 454 w 737"/>
                <a:gd name="T31" fmla="*/ 170 h 1020"/>
                <a:gd name="T32" fmla="*/ 510 w 737"/>
                <a:gd name="T33" fmla="*/ 170 h 1020"/>
                <a:gd name="T34" fmla="*/ 510 w 737"/>
                <a:gd name="T35" fmla="*/ 0 h 1020"/>
                <a:gd name="T36" fmla="*/ 737 w 737"/>
                <a:gd name="T37" fmla="*/ 0 h 1020"/>
                <a:gd name="T38" fmla="*/ 737 w 737"/>
                <a:gd name="T39" fmla="*/ 170 h 1020"/>
                <a:gd name="T40" fmla="*/ 680 w 737"/>
                <a:gd name="T41" fmla="*/ 170 h 1020"/>
                <a:gd name="T42" fmla="*/ 680 w 737"/>
                <a:gd name="T43" fmla="*/ 397 h 1020"/>
                <a:gd name="T44" fmla="*/ 567 w 737"/>
                <a:gd name="T45" fmla="*/ 397 h 1020"/>
                <a:gd name="T46" fmla="*/ 567 w 737"/>
                <a:gd name="T47" fmla="*/ 510 h 1020"/>
                <a:gd name="T48" fmla="*/ 510 w 737"/>
                <a:gd name="T49" fmla="*/ 510 h 1020"/>
                <a:gd name="T50" fmla="*/ 510 w 737"/>
                <a:gd name="T51" fmla="*/ 680 h 1020"/>
                <a:gd name="T52" fmla="*/ 454 w 737"/>
                <a:gd name="T53" fmla="*/ 680 h 1020"/>
                <a:gd name="T54" fmla="*/ 454 w 737"/>
                <a:gd name="T55" fmla="*/ 850 h 1020"/>
                <a:gd name="T56" fmla="*/ 397 w 737"/>
                <a:gd name="T57" fmla="*/ 850 h 1020"/>
                <a:gd name="T58" fmla="*/ 397 w 737"/>
                <a:gd name="T59" fmla="*/ 1020 h 1020"/>
                <a:gd name="T60" fmla="*/ 170 w 737"/>
                <a:gd name="T61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1020">
                  <a:moveTo>
                    <a:pt x="170" y="1020"/>
                  </a:moveTo>
                  <a:lnTo>
                    <a:pt x="170" y="737"/>
                  </a:lnTo>
                  <a:lnTo>
                    <a:pt x="113" y="737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1020"/>
                  </a:lnTo>
                  <a:lnTo>
                    <a:pt x="170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09D040E3-C106-48EC-A3A4-3738048AE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"/>
              <a:ext cx="1474" cy="2098"/>
            </a:xfrm>
            <a:custGeom>
              <a:avLst/>
              <a:gdLst>
                <a:gd name="T0" fmla="*/ 1247 w 1474"/>
                <a:gd name="T1" fmla="*/ 511 h 2098"/>
                <a:gd name="T2" fmla="*/ 1304 w 1474"/>
                <a:gd name="T3" fmla="*/ 567 h 2098"/>
                <a:gd name="T4" fmla="*/ 1360 w 1474"/>
                <a:gd name="T5" fmla="*/ 681 h 2098"/>
                <a:gd name="T6" fmla="*/ 1417 w 1474"/>
                <a:gd name="T7" fmla="*/ 1418 h 2098"/>
                <a:gd name="T8" fmla="*/ 1360 w 1474"/>
                <a:gd name="T9" fmla="*/ 1588 h 2098"/>
                <a:gd name="T10" fmla="*/ 1474 w 1474"/>
                <a:gd name="T11" fmla="*/ 1645 h 2098"/>
                <a:gd name="T12" fmla="*/ 1417 w 1474"/>
                <a:gd name="T13" fmla="*/ 1701 h 2098"/>
                <a:gd name="T14" fmla="*/ 1360 w 1474"/>
                <a:gd name="T15" fmla="*/ 2042 h 2098"/>
                <a:gd name="T16" fmla="*/ 1304 w 1474"/>
                <a:gd name="T17" fmla="*/ 2098 h 2098"/>
                <a:gd name="T18" fmla="*/ 1247 w 1474"/>
                <a:gd name="T19" fmla="*/ 1985 h 2098"/>
                <a:gd name="T20" fmla="*/ 964 w 1474"/>
                <a:gd name="T21" fmla="*/ 1928 h 2098"/>
                <a:gd name="T22" fmla="*/ 793 w 1474"/>
                <a:gd name="T23" fmla="*/ 1701 h 2098"/>
                <a:gd name="T24" fmla="*/ 680 w 1474"/>
                <a:gd name="T25" fmla="*/ 1588 h 2098"/>
                <a:gd name="T26" fmla="*/ 623 w 1474"/>
                <a:gd name="T27" fmla="*/ 1645 h 2098"/>
                <a:gd name="T28" fmla="*/ 567 w 1474"/>
                <a:gd name="T29" fmla="*/ 1531 h 2098"/>
                <a:gd name="T30" fmla="*/ 510 w 1474"/>
                <a:gd name="T31" fmla="*/ 1304 h 2098"/>
                <a:gd name="T32" fmla="*/ 453 w 1474"/>
                <a:gd name="T33" fmla="*/ 1191 h 2098"/>
                <a:gd name="T34" fmla="*/ 283 w 1474"/>
                <a:gd name="T35" fmla="*/ 1134 h 2098"/>
                <a:gd name="T36" fmla="*/ 226 w 1474"/>
                <a:gd name="T37" fmla="*/ 1021 h 2098"/>
                <a:gd name="T38" fmla="*/ 170 w 1474"/>
                <a:gd name="T39" fmla="*/ 851 h 2098"/>
                <a:gd name="T40" fmla="*/ 113 w 1474"/>
                <a:gd name="T41" fmla="*/ 681 h 2098"/>
                <a:gd name="T42" fmla="*/ 56 w 1474"/>
                <a:gd name="T43" fmla="*/ 624 h 2098"/>
                <a:gd name="T44" fmla="*/ 0 w 1474"/>
                <a:gd name="T45" fmla="*/ 511 h 2098"/>
                <a:gd name="T46" fmla="*/ 56 w 1474"/>
                <a:gd name="T47" fmla="*/ 114 h 2098"/>
                <a:gd name="T48" fmla="*/ 113 w 1474"/>
                <a:gd name="T49" fmla="*/ 57 h 2098"/>
                <a:gd name="T50" fmla="*/ 170 w 1474"/>
                <a:gd name="T51" fmla="*/ 0 h 2098"/>
                <a:gd name="T52" fmla="*/ 397 w 1474"/>
                <a:gd name="T53" fmla="*/ 114 h 2098"/>
                <a:gd name="T54" fmla="*/ 567 w 1474"/>
                <a:gd name="T55" fmla="*/ 170 h 2098"/>
                <a:gd name="T56" fmla="*/ 623 w 1474"/>
                <a:gd name="T57" fmla="*/ 227 h 2098"/>
                <a:gd name="T58" fmla="*/ 737 w 1474"/>
                <a:gd name="T59" fmla="*/ 284 h 2098"/>
                <a:gd name="T60" fmla="*/ 850 w 1474"/>
                <a:gd name="T61" fmla="*/ 397 h 2098"/>
                <a:gd name="T62" fmla="*/ 1020 w 1474"/>
                <a:gd name="T63" fmla="*/ 284 h 2098"/>
                <a:gd name="T64" fmla="*/ 1134 w 1474"/>
                <a:gd name="T65" fmla="*/ 341 h 2098"/>
                <a:gd name="T66" fmla="*/ 1190 w 1474"/>
                <a:gd name="T67" fmla="*/ 397 h 2098"/>
                <a:gd name="T68" fmla="*/ 1247 w 1474"/>
                <a:gd name="T69" fmla="*/ 341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2098">
                  <a:moveTo>
                    <a:pt x="1247" y="341"/>
                  </a:moveTo>
                  <a:lnTo>
                    <a:pt x="1247" y="511"/>
                  </a:lnTo>
                  <a:lnTo>
                    <a:pt x="1304" y="511"/>
                  </a:lnTo>
                  <a:lnTo>
                    <a:pt x="1304" y="567"/>
                  </a:lnTo>
                  <a:lnTo>
                    <a:pt x="1360" y="567"/>
                  </a:lnTo>
                  <a:lnTo>
                    <a:pt x="1360" y="681"/>
                  </a:lnTo>
                  <a:lnTo>
                    <a:pt x="1417" y="681"/>
                  </a:lnTo>
                  <a:lnTo>
                    <a:pt x="1417" y="1418"/>
                  </a:lnTo>
                  <a:lnTo>
                    <a:pt x="1360" y="1418"/>
                  </a:lnTo>
                  <a:lnTo>
                    <a:pt x="1360" y="1588"/>
                  </a:lnTo>
                  <a:lnTo>
                    <a:pt x="1474" y="1588"/>
                  </a:lnTo>
                  <a:lnTo>
                    <a:pt x="1474" y="1645"/>
                  </a:lnTo>
                  <a:lnTo>
                    <a:pt x="1474" y="1701"/>
                  </a:lnTo>
                  <a:lnTo>
                    <a:pt x="1417" y="1701"/>
                  </a:lnTo>
                  <a:lnTo>
                    <a:pt x="1417" y="2042"/>
                  </a:lnTo>
                  <a:lnTo>
                    <a:pt x="1360" y="2042"/>
                  </a:lnTo>
                  <a:lnTo>
                    <a:pt x="1360" y="2098"/>
                  </a:lnTo>
                  <a:lnTo>
                    <a:pt x="1304" y="2098"/>
                  </a:lnTo>
                  <a:lnTo>
                    <a:pt x="1304" y="1985"/>
                  </a:lnTo>
                  <a:lnTo>
                    <a:pt x="1247" y="1985"/>
                  </a:lnTo>
                  <a:lnTo>
                    <a:pt x="1247" y="1928"/>
                  </a:lnTo>
                  <a:lnTo>
                    <a:pt x="964" y="1928"/>
                  </a:lnTo>
                  <a:lnTo>
                    <a:pt x="964" y="1701"/>
                  </a:lnTo>
                  <a:lnTo>
                    <a:pt x="793" y="1701"/>
                  </a:lnTo>
                  <a:lnTo>
                    <a:pt x="793" y="1588"/>
                  </a:lnTo>
                  <a:lnTo>
                    <a:pt x="680" y="1588"/>
                  </a:lnTo>
                  <a:lnTo>
                    <a:pt x="680" y="1645"/>
                  </a:lnTo>
                  <a:lnTo>
                    <a:pt x="623" y="1645"/>
                  </a:lnTo>
                  <a:lnTo>
                    <a:pt x="623" y="1531"/>
                  </a:lnTo>
                  <a:lnTo>
                    <a:pt x="567" y="1531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283" y="113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737" y="284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284"/>
                  </a:lnTo>
                  <a:lnTo>
                    <a:pt x="1020" y="284"/>
                  </a:lnTo>
                  <a:lnTo>
                    <a:pt x="1020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190" y="397"/>
                  </a:lnTo>
                  <a:lnTo>
                    <a:pt x="1190" y="341"/>
                  </a:lnTo>
                  <a:lnTo>
                    <a:pt x="124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1E52F3F4-F11A-4E93-80B5-4925F7D80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743"/>
              <a:ext cx="1191" cy="1531"/>
            </a:xfrm>
            <a:custGeom>
              <a:avLst/>
              <a:gdLst>
                <a:gd name="T0" fmla="*/ 1078 w 1191"/>
                <a:gd name="T1" fmla="*/ 624 h 1531"/>
                <a:gd name="T2" fmla="*/ 964 w 1191"/>
                <a:gd name="T3" fmla="*/ 624 h 1531"/>
                <a:gd name="T4" fmla="*/ 964 w 1191"/>
                <a:gd name="T5" fmla="*/ 567 h 1531"/>
                <a:gd name="T6" fmla="*/ 908 w 1191"/>
                <a:gd name="T7" fmla="*/ 567 h 1531"/>
                <a:gd name="T8" fmla="*/ 908 w 1191"/>
                <a:gd name="T9" fmla="*/ 341 h 1531"/>
                <a:gd name="T10" fmla="*/ 851 w 1191"/>
                <a:gd name="T11" fmla="*/ 341 h 1531"/>
                <a:gd name="T12" fmla="*/ 851 w 1191"/>
                <a:gd name="T13" fmla="*/ 284 h 1531"/>
                <a:gd name="T14" fmla="*/ 794 w 1191"/>
                <a:gd name="T15" fmla="*/ 284 h 1531"/>
                <a:gd name="T16" fmla="*/ 794 w 1191"/>
                <a:gd name="T17" fmla="*/ 57 h 1531"/>
                <a:gd name="T18" fmla="*/ 738 w 1191"/>
                <a:gd name="T19" fmla="*/ 57 h 1531"/>
                <a:gd name="T20" fmla="*/ 738 w 1191"/>
                <a:gd name="T21" fmla="*/ 0 h 1531"/>
                <a:gd name="T22" fmla="*/ 624 w 1191"/>
                <a:gd name="T23" fmla="*/ 0 h 1531"/>
                <a:gd name="T24" fmla="*/ 624 w 1191"/>
                <a:gd name="T25" fmla="*/ 114 h 1531"/>
                <a:gd name="T26" fmla="*/ 567 w 1191"/>
                <a:gd name="T27" fmla="*/ 114 h 1531"/>
                <a:gd name="T28" fmla="*/ 567 w 1191"/>
                <a:gd name="T29" fmla="*/ 511 h 1531"/>
                <a:gd name="T30" fmla="*/ 511 w 1191"/>
                <a:gd name="T31" fmla="*/ 511 h 1531"/>
                <a:gd name="T32" fmla="*/ 511 w 1191"/>
                <a:gd name="T33" fmla="*/ 567 h 1531"/>
                <a:gd name="T34" fmla="*/ 454 w 1191"/>
                <a:gd name="T35" fmla="*/ 567 h 1531"/>
                <a:gd name="T36" fmla="*/ 454 w 1191"/>
                <a:gd name="T37" fmla="*/ 511 h 1531"/>
                <a:gd name="T38" fmla="*/ 341 w 1191"/>
                <a:gd name="T39" fmla="*/ 511 h 1531"/>
                <a:gd name="T40" fmla="*/ 341 w 1191"/>
                <a:gd name="T41" fmla="*/ 454 h 1531"/>
                <a:gd name="T42" fmla="*/ 227 w 1191"/>
                <a:gd name="T43" fmla="*/ 454 h 1531"/>
                <a:gd name="T44" fmla="*/ 227 w 1191"/>
                <a:gd name="T45" fmla="*/ 511 h 1531"/>
                <a:gd name="T46" fmla="*/ 114 w 1191"/>
                <a:gd name="T47" fmla="*/ 511 h 1531"/>
                <a:gd name="T48" fmla="*/ 114 w 1191"/>
                <a:gd name="T49" fmla="*/ 737 h 1531"/>
                <a:gd name="T50" fmla="*/ 57 w 1191"/>
                <a:gd name="T51" fmla="*/ 737 h 1531"/>
                <a:gd name="T52" fmla="*/ 57 w 1191"/>
                <a:gd name="T53" fmla="*/ 794 h 1531"/>
                <a:gd name="T54" fmla="*/ 0 w 1191"/>
                <a:gd name="T55" fmla="*/ 794 h 1531"/>
                <a:gd name="T56" fmla="*/ 0 w 1191"/>
                <a:gd name="T57" fmla="*/ 908 h 1531"/>
                <a:gd name="T58" fmla="*/ 57 w 1191"/>
                <a:gd name="T59" fmla="*/ 908 h 1531"/>
                <a:gd name="T60" fmla="*/ 57 w 1191"/>
                <a:gd name="T61" fmla="*/ 1021 h 1531"/>
                <a:gd name="T62" fmla="*/ 0 w 1191"/>
                <a:gd name="T63" fmla="*/ 1021 h 1531"/>
                <a:gd name="T64" fmla="*/ 0 w 1191"/>
                <a:gd name="T65" fmla="*/ 1191 h 1531"/>
                <a:gd name="T66" fmla="*/ 171 w 1191"/>
                <a:gd name="T67" fmla="*/ 1191 h 1531"/>
                <a:gd name="T68" fmla="*/ 171 w 1191"/>
                <a:gd name="T69" fmla="*/ 1134 h 1531"/>
                <a:gd name="T70" fmla="*/ 227 w 1191"/>
                <a:gd name="T71" fmla="*/ 1134 h 1531"/>
                <a:gd name="T72" fmla="*/ 227 w 1191"/>
                <a:gd name="T73" fmla="*/ 1078 h 1531"/>
                <a:gd name="T74" fmla="*/ 284 w 1191"/>
                <a:gd name="T75" fmla="*/ 1078 h 1531"/>
                <a:gd name="T76" fmla="*/ 284 w 1191"/>
                <a:gd name="T77" fmla="*/ 1021 h 1531"/>
                <a:gd name="T78" fmla="*/ 397 w 1191"/>
                <a:gd name="T79" fmla="*/ 1021 h 1531"/>
                <a:gd name="T80" fmla="*/ 397 w 1191"/>
                <a:gd name="T81" fmla="*/ 1078 h 1531"/>
                <a:gd name="T82" fmla="*/ 511 w 1191"/>
                <a:gd name="T83" fmla="*/ 1078 h 1531"/>
                <a:gd name="T84" fmla="*/ 511 w 1191"/>
                <a:gd name="T85" fmla="*/ 1134 h 1531"/>
                <a:gd name="T86" fmla="*/ 794 w 1191"/>
                <a:gd name="T87" fmla="*/ 1134 h 1531"/>
                <a:gd name="T88" fmla="*/ 794 w 1191"/>
                <a:gd name="T89" fmla="*/ 1191 h 1531"/>
                <a:gd name="T90" fmla="*/ 738 w 1191"/>
                <a:gd name="T91" fmla="*/ 1191 h 1531"/>
                <a:gd name="T92" fmla="*/ 738 w 1191"/>
                <a:gd name="T93" fmla="*/ 1361 h 1531"/>
                <a:gd name="T94" fmla="*/ 794 w 1191"/>
                <a:gd name="T95" fmla="*/ 1361 h 1531"/>
                <a:gd name="T96" fmla="*/ 794 w 1191"/>
                <a:gd name="T97" fmla="*/ 1475 h 1531"/>
                <a:gd name="T98" fmla="*/ 908 w 1191"/>
                <a:gd name="T99" fmla="*/ 1475 h 1531"/>
                <a:gd name="T100" fmla="*/ 908 w 1191"/>
                <a:gd name="T101" fmla="*/ 1531 h 1531"/>
                <a:gd name="T102" fmla="*/ 964 w 1191"/>
                <a:gd name="T103" fmla="*/ 1531 h 1531"/>
                <a:gd name="T104" fmla="*/ 964 w 1191"/>
                <a:gd name="T105" fmla="*/ 1475 h 1531"/>
                <a:gd name="T106" fmla="*/ 1021 w 1191"/>
                <a:gd name="T107" fmla="*/ 1475 h 1531"/>
                <a:gd name="T108" fmla="*/ 1021 w 1191"/>
                <a:gd name="T109" fmla="*/ 908 h 1531"/>
                <a:gd name="T110" fmla="*/ 1078 w 1191"/>
                <a:gd name="T111" fmla="*/ 908 h 1531"/>
                <a:gd name="T112" fmla="*/ 1078 w 1191"/>
                <a:gd name="T113" fmla="*/ 851 h 1531"/>
                <a:gd name="T114" fmla="*/ 1191 w 1191"/>
                <a:gd name="T115" fmla="*/ 851 h 1531"/>
                <a:gd name="T116" fmla="*/ 1191 w 1191"/>
                <a:gd name="T117" fmla="*/ 794 h 1531"/>
                <a:gd name="T118" fmla="*/ 1078 w 1191"/>
                <a:gd name="T119" fmla="*/ 794 h 1531"/>
                <a:gd name="T120" fmla="*/ 1078 w 1191"/>
                <a:gd name="T121" fmla="*/ 62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1" h="1531">
                  <a:moveTo>
                    <a:pt x="1078" y="624"/>
                  </a:moveTo>
                  <a:lnTo>
                    <a:pt x="964" y="624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341"/>
                  </a:lnTo>
                  <a:lnTo>
                    <a:pt x="851" y="341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57"/>
                  </a:lnTo>
                  <a:lnTo>
                    <a:pt x="738" y="57"/>
                  </a:lnTo>
                  <a:lnTo>
                    <a:pt x="738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114" y="511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171" y="1191"/>
                  </a:lnTo>
                  <a:lnTo>
                    <a:pt x="171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284" y="1078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511" y="1078"/>
                  </a:lnTo>
                  <a:lnTo>
                    <a:pt x="511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38" y="1191"/>
                  </a:lnTo>
                  <a:lnTo>
                    <a:pt x="738" y="1361"/>
                  </a:lnTo>
                  <a:lnTo>
                    <a:pt x="794" y="1361"/>
                  </a:lnTo>
                  <a:lnTo>
                    <a:pt x="794" y="1475"/>
                  </a:lnTo>
                  <a:lnTo>
                    <a:pt x="908" y="1475"/>
                  </a:lnTo>
                  <a:lnTo>
                    <a:pt x="908" y="1531"/>
                  </a:lnTo>
                  <a:lnTo>
                    <a:pt x="964" y="1531"/>
                  </a:lnTo>
                  <a:lnTo>
                    <a:pt x="964" y="1475"/>
                  </a:lnTo>
                  <a:lnTo>
                    <a:pt x="1021" y="1475"/>
                  </a:lnTo>
                  <a:lnTo>
                    <a:pt x="1021" y="908"/>
                  </a:lnTo>
                  <a:lnTo>
                    <a:pt x="1078" y="908"/>
                  </a:lnTo>
                  <a:lnTo>
                    <a:pt x="1078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078" y="794"/>
                  </a:lnTo>
                  <a:lnTo>
                    <a:pt x="1078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13C065E8-54A1-4339-A7D3-17DFFBBA4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403"/>
              <a:ext cx="907" cy="964"/>
            </a:xfrm>
            <a:custGeom>
              <a:avLst/>
              <a:gdLst>
                <a:gd name="T0" fmla="*/ 794 w 907"/>
                <a:gd name="T1" fmla="*/ 0 h 964"/>
                <a:gd name="T2" fmla="*/ 57 w 907"/>
                <a:gd name="T3" fmla="*/ 0 h 964"/>
                <a:gd name="T4" fmla="*/ 57 w 907"/>
                <a:gd name="T5" fmla="*/ 57 h 964"/>
                <a:gd name="T6" fmla="*/ 0 w 907"/>
                <a:gd name="T7" fmla="*/ 57 h 964"/>
                <a:gd name="T8" fmla="*/ 0 w 907"/>
                <a:gd name="T9" fmla="*/ 114 h 964"/>
                <a:gd name="T10" fmla="*/ 57 w 907"/>
                <a:gd name="T11" fmla="*/ 114 h 964"/>
                <a:gd name="T12" fmla="*/ 57 w 907"/>
                <a:gd name="T13" fmla="*/ 170 h 964"/>
                <a:gd name="T14" fmla="*/ 227 w 907"/>
                <a:gd name="T15" fmla="*/ 170 h 964"/>
                <a:gd name="T16" fmla="*/ 227 w 907"/>
                <a:gd name="T17" fmla="*/ 340 h 964"/>
                <a:gd name="T18" fmla="*/ 284 w 907"/>
                <a:gd name="T19" fmla="*/ 340 h 964"/>
                <a:gd name="T20" fmla="*/ 284 w 907"/>
                <a:gd name="T21" fmla="*/ 397 h 964"/>
                <a:gd name="T22" fmla="*/ 340 w 907"/>
                <a:gd name="T23" fmla="*/ 397 h 964"/>
                <a:gd name="T24" fmla="*/ 340 w 907"/>
                <a:gd name="T25" fmla="*/ 624 h 964"/>
                <a:gd name="T26" fmla="*/ 397 w 907"/>
                <a:gd name="T27" fmla="*/ 624 h 964"/>
                <a:gd name="T28" fmla="*/ 397 w 907"/>
                <a:gd name="T29" fmla="*/ 681 h 964"/>
                <a:gd name="T30" fmla="*/ 454 w 907"/>
                <a:gd name="T31" fmla="*/ 681 h 964"/>
                <a:gd name="T32" fmla="*/ 454 w 907"/>
                <a:gd name="T33" fmla="*/ 907 h 964"/>
                <a:gd name="T34" fmla="*/ 510 w 907"/>
                <a:gd name="T35" fmla="*/ 907 h 964"/>
                <a:gd name="T36" fmla="*/ 510 w 907"/>
                <a:gd name="T37" fmla="*/ 964 h 964"/>
                <a:gd name="T38" fmla="*/ 680 w 907"/>
                <a:gd name="T39" fmla="*/ 964 h 964"/>
                <a:gd name="T40" fmla="*/ 680 w 907"/>
                <a:gd name="T41" fmla="*/ 907 h 964"/>
                <a:gd name="T42" fmla="*/ 794 w 907"/>
                <a:gd name="T43" fmla="*/ 907 h 964"/>
                <a:gd name="T44" fmla="*/ 794 w 907"/>
                <a:gd name="T45" fmla="*/ 794 h 964"/>
                <a:gd name="T46" fmla="*/ 851 w 907"/>
                <a:gd name="T47" fmla="*/ 794 h 964"/>
                <a:gd name="T48" fmla="*/ 851 w 907"/>
                <a:gd name="T49" fmla="*/ 510 h 964"/>
                <a:gd name="T50" fmla="*/ 907 w 907"/>
                <a:gd name="T51" fmla="*/ 510 h 964"/>
                <a:gd name="T52" fmla="*/ 907 w 907"/>
                <a:gd name="T53" fmla="*/ 284 h 964"/>
                <a:gd name="T54" fmla="*/ 851 w 907"/>
                <a:gd name="T55" fmla="*/ 284 h 964"/>
                <a:gd name="T56" fmla="*/ 851 w 907"/>
                <a:gd name="T57" fmla="*/ 0 h 964"/>
                <a:gd name="T58" fmla="*/ 794 w 907"/>
                <a:gd name="T5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964">
                  <a:moveTo>
                    <a:pt x="79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284"/>
                  </a:lnTo>
                  <a:lnTo>
                    <a:pt x="851" y="284"/>
                  </a:lnTo>
                  <a:lnTo>
                    <a:pt x="851" y="0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BC2AA011-C09A-44A4-A417-09589A101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33"/>
              <a:ext cx="851" cy="1077"/>
            </a:xfrm>
            <a:custGeom>
              <a:avLst/>
              <a:gdLst>
                <a:gd name="T0" fmla="*/ 681 w 851"/>
                <a:gd name="T1" fmla="*/ 113 h 1077"/>
                <a:gd name="T2" fmla="*/ 624 w 851"/>
                <a:gd name="T3" fmla="*/ 113 h 1077"/>
                <a:gd name="T4" fmla="*/ 624 w 851"/>
                <a:gd name="T5" fmla="*/ 57 h 1077"/>
                <a:gd name="T6" fmla="*/ 511 w 851"/>
                <a:gd name="T7" fmla="*/ 57 h 1077"/>
                <a:gd name="T8" fmla="*/ 511 w 851"/>
                <a:gd name="T9" fmla="*/ 0 h 1077"/>
                <a:gd name="T10" fmla="*/ 454 w 851"/>
                <a:gd name="T11" fmla="*/ 0 h 1077"/>
                <a:gd name="T12" fmla="*/ 454 w 851"/>
                <a:gd name="T13" fmla="*/ 57 h 1077"/>
                <a:gd name="T14" fmla="*/ 341 w 851"/>
                <a:gd name="T15" fmla="*/ 57 h 1077"/>
                <a:gd name="T16" fmla="*/ 341 w 851"/>
                <a:gd name="T17" fmla="*/ 227 h 1077"/>
                <a:gd name="T18" fmla="*/ 0 w 851"/>
                <a:gd name="T19" fmla="*/ 227 h 1077"/>
                <a:gd name="T20" fmla="*/ 0 w 851"/>
                <a:gd name="T21" fmla="*/ 284 h 1077"/>
                <a:gd name="T22" fmla="*/ 57 w 851"/>
                <a:gd name="T23" fmla="*/ 284 h 1077"/>
                <a:gd name="T24" fmla="*/ 57 w 851"/>
                <a:gd name="T25" fmla="*/ 340 h 1077"/>
                <a:gd name="T26" fmla="*/ 170 w 851"/>
                <a:gd name="T27" fmla="*/ 340 h 1077"/>
                <a:gd name="T28" fmla="*/ 170 w 851"/>
                <a:gd name="T29" fmla="*/ 454 h 1077"/>
                <a:gd name="T30" fmla="*/ 284 w 851"/>
                <a:gd name="T31" fmla="*/ 454 h 1077"/>
                <a:gd name="T32" fmla="*/ 284 w 851"/>
                <a:gd name="T33" fmla="*/ 510 h 1077"/>
                <a:gd name="T34" fmla="*/ 341 w 851"/>
                <a:gd name="T35" fmla="*/ 510 h 1077"/>
                <a:gd name="T36" fmla="*/ 341 w 851"/>
                <a:gd name="T37" fmla="*/ 851 h 1077"/>
                <a:gd name="T38" fmla="*/ 284 w 851"/>
                <a:gd name="T39" fmla="*/ 851 h 1077"/>
                <a:gd name="T40" fmla="*/ 284 w 851"/>
                <a:gd name="T41" fmla="*/ 1021 h 1077"/>
                <a:gd name="T42" fmla="*/ 397 w 851"/>
                <a:gd name="T43" fmla="*/ 1021 h 1077"/>
                <a:gd name="T44" fmla="*/ 397 w 851"/>
                <a:gd name="T45" fmla="*/ 964 h 1077"/>
                <a:gd name="T46" fmla="*/ 511 w 851"/>
                <a:gd name="T47" fmla="*/ 964 h 1077"/>
                <a:gd name="T48" fmla="*/ 511 w 851"/>
                <a:gd name="T49" fmla="*/ 1021 h 1077"/>
                <a:gd name="T50" fmla="*/ 624 w 851"/>
                <a:gd name="T51" fmla="*/ 1021 h 1077"/>
                <a:gd name="T52" fmla="*/ 624 w 851"/>
                <a:gd name="T53" fmla="*/ 1077 h 1077"/>
                <a:gd name="T54" fmla="*/ 681 w 851"/>
                <a:gd name="T55" fmla="*/ 1077 h 1077"/>
                <a:gd name="T56" fmla="*/ 681 w 851"/>
                <a:gd name="T57" fmla="*/ 1021 h 1077"/>
                <a:gd name="T58" fmla="*/ 737 w 851"/>
                <a:gd name="T59" fmla="*/ 1021 h 1077"/>
                <a:gd name="T60" fmla="*/ 737 w 851"/>
                <a:gd name="T61" fmla="*/ 624 h 1077"/>
                <a:gd name="T62" fmla="*/ 794 w 851"/>
                <a:gd name="T63" fmla="*/ 624 h 1077"/>
                <a:gd name="T64" fmla="*/ 794 w 851"/>
                <a:gd name="T65" fmla="*/ 510 h 1077"/>
                <a:gd name="T66" fmla="*/ 851 w 851"/>
                <a:gd name="T67" fmla="*/ 510 h 1077"/>
                <a:gd name="T68" fmla="*/ 851 w 851"/>
                <a:gd name="T69" fmla="*/ 340 h 1077"/>
                <a:gd name="T70" fmla="*/ 681 w 851"/>
                <a:gd name="T71" fmla="*/ 340 h 1077"/>
                <a:gd name="T72" fmla="*/ 681 w 851"/>
                <a:gd name="T73" fmla="*/ 284 h 1077"/>
                <a:gd name="T74" fmla="*/ 624 w 851"/>
                <a:gd name="T75" fmla="*/ 284 h 1077"/>
                <a:gd name="T76" fmla="*/ 624 w 851"/>
                <a:gd name="T77" fmla="*/ 227 h 1077"/>
                <a:gd name="T78" fmla="*/ 681 w 851"/>
                <a:gd name="T79" fmla="*/ 227 h 1077"/>
                <a:gd name="T80" fmla="*/ 681 w 851"/>
                <a:gd name="T81" fmla="*/ 11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1077">
                  <a:moveTo>
                    <a:pt x="681" y="113"/>
                  </a:moveTo>
                  <a:lnTo>
                    <a:pt x="624" y="113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1" y="57"/>
                  </a:lnTo>
                  <a:lnTo>
                    <a:pt x="341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851"/>
                  </a:lnTo>
                  <a:lnTo>
                    <a:pt x="284" y="851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1021"/>
                  </a:lnTo>
                  <a:lnTo>
                    <a:pt x="624" y="1021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DBB33716-64E7-4407-B354-151C457C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558"/>
              <a:ext cx="1474" cy="2098"/>
            </a:xfrm>
            <a:custGeom>
              <a:avLst/>
              <a:gdLst>
                <a:gd name="T0" fmla="*/ 964 w 1474"/>
                <a:gd name="T1" fmla="*/ 2041 h 2098"/>
                <a:gd name="T2" fmla="*/ 907 w 1474"/>
                <a:gd name="T3" fmla="*/ 1984 h 2098"/>
                <a:gd name="T4" fmla="*/ 794 w 1474"/>
                <a:gd name="T5" fmla="*/ 1928 h 2098"/>
                <a:gd name="T6" fmla="*/ 567 w 1474"/>
                <a:gd name="T7" fmla="*/ 1984 h 2098"/>
                <a:gd name="T8" fmla="*/ 454 w 1474"/>
                <a:gd name="T9" fmla="*/ 1928 h 2098"/>
                <a:gd name="T10" fmla="*/ 283 w 1474"/>
                <a:gd name="T11" fmla="*/ 1984 h 2098"/>
                <a:gd name="T12" fmla="*/ 227 w 1474"/>
                <a:gd name="T13" fmla="*/ 2041 h 2098"/>
                <a:gd name="T14" fmla="*/ 170 w 1474"/>
                <a:gd name="T15" fmla="*/ 2098 h 2098"/>
                <a:gd name="T16" fmla="*/ 113 w 1474"/>
                <a:gd name="T17" fmla="*/ 2041 h 2098"/>
                <a:gd name="T18" fmla="*/ 57 w 1474"/>
                <a:gd name="T19" fmla="*/ 1928 h 2098"/>
                <a:gd name="T20" fmla="*/ 0 w 1474"/>
                <a:gd name="T21" fmla="*/ 1871 h 2098"/>
                <a:gd name="T22" fmla="*/ 57 w 1474"/>
                <a:gd name="T23" fmla="*/ 1587 h 2098"/>
                <a:gd name="T24" fmla="*/ 113 w 1474"/>
                <a:gd name="T25" fmla="*/ 1531 h 2098"/>
                <a:gd name="T26" fmla="*/ 170 w 1474"/>
                <a:gd name="T27" fmla="*/ 1190 h 2098"/>
                <a:gd name="T28" fmla="*/ 113 w 1474"/>
                <a:gd name="T29" fmla="*/ 1077 h 2098"/>
                <a:gd name="T30" fmla="*/ 57 w 1474"/>
                <a:gd name="T31" fmla="*/ 964 h 2098"/>
                <a:gd name="T32" fmla="*/ 113 w 1474"/>
                <a:gd name="T33" fmla="*/ 907 h 2098"/>
                <a:gd name="T34" fmla="*/ 170 w 1474"/>
                <a:gd name="T35" fmla="*/ 850 h 2098"/>
                <a:gd name="T36" fmla="*/ 227 w 1474"/>
                <a:gd name="T37" fmla="*/ 680 h 2098"/>
                <a:gd name="T38" fmla="*/ 340 w 1474"/>
                <a:gd name="T39" fmla="*/ 510 h 2098"/>
                <a:gd name="T40" fmla="*/ 454 w 1474"/>
                <a:gd name="T41" fmla="*/ 453 h 2098"/>
                <a:gd name="T42" fmla="*/ 567 w 1474"/>
                <a:gd name="T43" fmla="*/ 510 h 2098"/>
                <a:gd name="T44" fmla="*/ 624 w 1474"/>
                <a:gd name="T45" fmla="*/ 453 h 2098"/>
                <a:gd name="T46" fmla="*/ 680 w 1474"/>
                <a:gd name="T47" fmla="*/ 283 h 2098"/>
                <a:gd name="T48" fmla="*/ 737 w 1474"/>
                <a:gd name="T49" fmla="*/ 227 h 2098"/>
                <a:gd name="T50" fmla="*/ 794 w 1474"/>
                <a:gd name="T51" fmla="*/ 113 h 2098"/>
                <a:gd name="T52" fmla="*/ 850 w 1474"/>
                <a:gd name="T53" fmla="*/ 56 h 2098"/>
                <a:gd name="T54" fmla="*/ 1021 w 1474"/>
                <a:gd name="T55" fmla="*/ 0 h 2098"/>
                <a:gd name="T56" fmla="*/ 1361 w 1474"/>
                <a:gd name="T57" fmla="*/ 113 h 2098"/>
                <a:gd name="T58" fmla="*/ 1417 w 1474"/>
                <a:gd name="T59" fmla="*/ 170 h 2098"/>
                <a:gd name="T60" fmla="*/ 1474 w 1474"/>
                <a:gd name="T61" fmla="*/ 340 h 2098"/>
                <a:gd name="T62" fmla="*/ 1361 w 1474"/>
                <a:gd name="T63" fmla="*/ 623 h 2098"/>
                <a:gd name="T64" fmla="*/ 1304 w 1474"/>
                <a:gd name="T65" fmla="*/ 567 h 2098"/>
                <a:gd name="T66" fmla="*/ 1247 w 1474"/>
                <a:gd name="T67" fmla="*/ 510 h 2098"/>
                <a:gd name="T68" fmla="*/ 1191 w 1474"/>
                <a:gd name="T69" fmla="*/ 567 h 2098"/>
                <a:gd name="T70" fmla="*/ 1247 w 1474"/>
                <a:gd name="T71" fmla="*/ 794 h 2098"/>
                <a:gd name="T72" fmla="*/ 1361 w 1474"/>
                <a:gd name="T73" fmla="*/ 850 h 2098"/>
                <a:gd name="T74" fmla="*/ 1304 w 1474"/>
                <a:gd name="T75" fmla="*/ 1020 h 2098"/>
                <a:gd name="T76" fmla="*/ 1247 w 1474"/>
                <a:gd name="T77" fmla="*/ 1077 h 2098"/>
                <a:gd name="T78" fmla="*/ 1134 w 1474"/>
                <a:gd name="T79" fmla="*/ 1190 h 2098"/>
                <a:gd name="T80" fmla="*/ 1191 w 1474"/>
                <a:gd name="T81" fmla="*/ 1247 h 2098"/>
                <a:gd name="T82" fmla="*/ 1247 w 1474"/>
                <a:gd name="T83" fmla="*/ 1361 h 2098"/>
                <a:gd name="T84" fmla="*/ 1304 w 1474"/>
                <a:gd name="T85" fmla="*/ 1417 h 2098"/>
                <a:gd name="T86" fmla="*/ 1247 w 1474"/>
                <a:gd name="T87" fmla="*/ 1644 h 2098"/>
                <a:gd name="T88" fmla="*/ 1191 w 1474"/>
                <a:gd name="T89" fmla="*/ 1758 h 2098"/>
                <a:gd name="T90" fmla="*/ 1134 w 1474"/>
                <a:gd name="T91" fmla="*/ 1871 h 2098"/>
                <a:gd name="T92" fmla="*/ 1077 w 1474"/>
                <a:gd name="T93" fmla="*/ 1928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74" h="2098">
                  <a:moveTo>
                    <a:pt x="1077" y="2041"/>
                  </a:moveTo>
                  <a:lnTo>
                    <a:pt x="964" y="2041"/>
                  </a:lnTo>
                  <a:lnTo>
                    <a:pt x="964" y="1984"/>
                  </a:lnTo>
                  <a:lnTo>
                    <a:pt x="907" y="1984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1984"/>
                  </a:lnTo>
                  <a:lnTo>
                    <a:pt x="567" y="1984"/>
                  </a:lnTo>
                  <a:lnTo>
                    <a:pt x="567" y="1928"/>
                  </a:lnTo>
                  <a:lnTo>
                    <a:pt x="454" y="1928"/>
                  </a:lnTo>
                  <a:lnTo>
                    <a:pt x="454" y="1984"/>
                  </a:lnTo>
                  <a:lnTo>
                    <a:pt x="283" y="1984"/>
                  </a:lnTo>
                  <a:lnTo>
                    <a:pt x="283" y="2041"/>
                  </a:lnTo>
                  <a:lnTo>
                    <a:pt x="227" y="2041"/>
                  </a:lnTo>
                  <a:lnTo>
                    <a:pt x="227" y="2098"/>
                  </a:lnTo>
                  <a:lnTo>
                    <a:pt x="170" y="2098"/>
                  </a:lnTo>
                  <a:lnTo>
                    <a:pt x="170" y="2041"/>
                  </a:lnTo>
                  <a:lnTo>
                    <a:pt x="113" y="2041"/>
                  </a:lnTo>
                  <a:lnTo>
                    <a:pt x="113" y="1928"/>
                  </a:lnTo>
                  <a:lnTo>
                    <a:pt x="57" y="1928"/>
                  </a:lnTo>
                  <a:lnTo>
                    <a:pt x="57" y="1871"/>
                  </a:lnTo>
                  <a:lnTo>
                    <a:pt x="0" y="1871"/>
                  </a:lnTo>
                  <a:lnTo>
                    <a:pt x="0" y="1587"/>
                  </a:lnTo>
                  <a:lnTo>
                    <a:pt x="57" y="1587"/>
                  </a:lnTo>
                  <a:lnTo>
                    <a:pt x="57" y="1531"/>
                  </a:lnTo>
                  <a:lnTo>
                    <a:pt x="113" y="1531"/>
                  </a:lnTo>
                  <a:lnTo>
                    <a:pt x="113" y="1190"/>
                  </a:lnTo>
                  <a:lnTo>
                    <a:pt x="170" y="1190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170" y="850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24" y="453"/>
                  </a:lnTo>
                  <a:lnTo>
                    <a:pt x="624" y="283"/>
                  </a:lnTo>
                  <a:lnTo>
                    <a:pt x="680" y="283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17" y="170"/>
                  </a:lnTo>
                  <a:lnTo>
                    <a:pt x="1417" y="340"/>
                  </a:lnTo>
                  <a:lnTo>
                    <a:pt x="1474" y="340"/>
                  </a:lnTo>
                  <a:lnTo>
                    <a:pt x="1474" y="623"/>
                  </a:lnTo>
                  <a:lnTo>
                    <a:pt x="1361" y="623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247" y="567"/>
                  </a:lnTo>
                  <a:lnTo>
                    <a:pt x="1191" y="567"/>
                  </a:lnTo>
                  <a:lnTo>
                    <a:pt x="1191" y="794"/>
                  </a:lnTo>
                  <a:lnTo>
                    <a:pt x="1247" y="794"/>
                  </a:lnTo>
                  <a:lnTo>
                    <a:pt x="1247" y="850"/>
                  </a:lnTo>
                  <a:lnTo>
                    <a:pt x="1361" y="850"/>
                  </a:lnTo>
                  <a:lnTo>
                    <a:pt x="1361" y="1020"/>
                  </a:lnTo>
                  <a:lnTo>
                    <a:pt x="1304" y="1020"/>
                  </a:lnTo>
                  <a:lnTo>
                    <a:pt x="1304" y="1077"/>
                  </a:lnTo>
                  <a:lnTo>
                    <a:pt x="1247" y="1077"/>
                  </a:lnTo>
                  <a:lnTo>
                    <a:pt x="1247" y="1190"/>
                  </a:lnTo>
                  <a:lnTo>
                    <a:pt x="1134" y="1190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361"/>
                  </a:lnTo>
                  <a:lnTo>
                    <a:pt x="1247" y="1361"/>
                  </a:lnTo>
                  <a:lnTo>
                    <a:pt x="1247" y="1417"/>
                  </a:lnTo>
                  <a:lnTo>
                    <a:pt x="1304" y="1417"/>
                  </a:lnTo>
                  <a:lnTo>
                    <a:pt x="1304" y="1644"/>
                  </a:lnTo>
                  <a:lnTo>
                    <a:pt x="1247" y="1644"/>
                  </a:lnTo>
                  <a:lnTo>
                    <a:pt x="1247" y="1758"/>
                  </a:lnTo>
                  <a:lnTo>
                    <a:pt x="1191" y="1758"/>
                  </a:lnTo>
                  <a:lnTo>
                    <a:pt x="1191" y="1871"/>
                  </a:lnTo>
                  <a:lnTo>
                    <a:pt x="1134" y="1871"/>
                  </a:lnTo>
                  <a:lnTo>
                    <a:pt x="1134" y="1928"/>
                  </a:lnTo>
                  <a:lnTo>
                    <a:pt x="1077" y="1928"/>
                  </a:lnTo>
                  <a:lnTo>
                    <a:pt x="1077" y="20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75DD9C0B-DAC3-4C61-8E8F-B75D4CCD9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764"/>
              <a:ext cx="1077" cy="850"/>
            </a:xfrm>
            <a:custGeom>
              <a:avLst/>
              <a:gdLst>
                <a:gd name="T0" fmla="*/ 1077 w 1077"/>
                <a:gd name="T1" fmla="*/ 737 h 850"/>
                <a:gd name="T2" fmla="*/ 964 w 1077"/>
                <a:gd name="T3" fmla="*/ 737 h 850"/>
                <a:gd name="T4" fmla="*/ 964 w 1077"/>
                <a:gd name="T5" fmla="*/ 680 h 850"/>
                <a:gd name="T6" fmla="*/ 907 w 1077"/>
                <a:gd name="T7" fmla="*/ 680 h 850"/>
                <a:gd name="T8" fmla="*/ 907 w 1077"/>
                <a:gd name="T9" fmla="*/ 737 h 850"/>
                <a:gd name="T10" fmla="*/ 680 w 1077"/>
                <a:gd name="T11" fmla="*/ 737 h 850"/>
                <a:gd name="T12" fmla="*/ 680 w 1077"/>
                <a:gd name="T13" fmla="*/ 794 h 850"/>
                <a:gd name="T14" fmla="*/ 624 w 1077"/>
                <a:gd name="T15" fmla="*/ 794 h 850"/>
                <a:gd name="T16" fmla="*/ 624 w 1077"/>
                <a:gd name="T17" fmla="*/ 850 h 850"/>
                <a:gd name="T18" fmla="*/ 510 w 1077"/>
                <a:gd name="T19" fmla="*/ 850 h 850"/>
                <a:gd name="T20" fmla="*/ 510 w 1077"/>
                <a:gd name="T21" fmla="*/ 794 h 850"/>
                <a:gd name="T22" fmla="*/ 454 w 1077"/>
                <a:gd name="T23" fmla="*/ 794 h 850"/>
                <a:gd name="T24" fmla="*/ 454 w 1077"/>
                <a:gd name="T25" fmla="*/ 454 h 850"/>
                <a:gd name="T26" fmla="*/ 397 w 1077"/>
                <a:gd name="T27" fmla="*/ 454 h 850"/>
                <a:gd name="T28" fmla="*/ 397 w 1077"/>
                <a:gd name="T29" fmla="*/ 397 h 850"/>
                <a:gd name="T30" fmla="*/ 284 w 1077"/>
                <a:gd name="T31" fmla="*/ 397 h 850"/>
                <a:gd name="T32" fmla="*/ 284 w 1077"/>
                <a:gd name="T33" fmla="*/ 340 h 850"/>
                <a:gd name="T34" fmla="*/ 227 w 1077"/>
                <a:gd name="T35" fmla="*/ 340 h 850"/>
                <a:gd name="T36" fmla="*/ 227 w 1077"/>
                <a:gd name="T37" fmla="*/ 283 h 850"/>
                <a:gd name="T38" fmla="*/ 113 w 1077"/>
                <a:gd name="T39" fmla="*/ 283 h 850"/>
                <a:gd name="T40" fmla="*/ 113 w 1077"/>
                <a:gd name="T41" fmla="*/ 454 h 850"/>
                <a:gd name="T42" fmla="*/ 0 w 1077"/>
                <a:gd name="T43" fmla="*/ 454 h 850"/>
                <a:gd name="T44" fmla="*/ 0 w 1077"/>
                <a:gd name="T45" fmla="*/ 283 h 850"/>
                <a:gd name="T46" fmla="*/ 57 w 1077"/>
                <a:gd name="T47" fmla="*/ 283 h 850"/>
                <a:gd name="T48" fmla="*/ 57 w 1077"/>
                <a:gd name="T49" fmla="*/ 170 h 850"/>
                <a:gd name="T50" fmla="*/ 284 w 1077"/>
                <a:gd name="T51" fmla="*/ 170 h 850"/>
                <a:gd name="T52" fmla="*/ 284 w 1077"/>
                <a:gd name="T53" fmla="*/ 113 h 850"/>
                <a:gd name="T54" fmla="*/ 340 w 1077"/>
                <a:gd name="T55" fmla="*/ 113 h 850"/>
                <a:gd name="T56" fmla="*/ 340 w 1077"/>
                <a:gd name="T57" fmla="*/ 57 h 850"/>
                <a:gd name="T58" fmla="*/ 397 w 1077"/>
                <a:gd name="T59" fmla="*/ 57 h 850"/>
                <a:gd name="T60" fmla="*/ 397 w 1077"/>
                <a:gd name="T61" fmla="*/ 0 h 850"/>
                <a:gd name="T62" fmla="*/ 510 w 1077"/>
                <a:gd name="T63" fmla="*/ 0 h 850"/>
                <a:gd name="T64" fmla="*/ 510 w 1077"/>
                <a:gd name="T65" fmla="*/ 57 h 850"/>
                <a:gd name="T66" fmla="*/ 567 w 1077"/>
                <a:gd name="T67" fmla="*/ 57 h 850"/>
                <a:gd name="T68" fmla="*/ 624 w 1077"/>
                <a:gd name="T69" fmla="*/ 57 h 850"/>
                <a:gd name="T70" fmla="*/ 624 w 1077"/>
                <a:gd name="T71" fmla="*/ 113 h 850"/>
                <a:gd name="T72" fmla="*/ 907 w 1077"/>
                <a:gd name="T73" fmla="*/ 113 h 850"/>
                <a:gd name="T74" fmla="*/ 907 w 1077"/>
                <a:gd name="T75" fmla="*/ 170 h 850"/>
                <a:gd name="T76" fmla="*/ 851 w 1077"/>
                <a:gd name="T77" fmla="*/ 170 h 850"/>
                <a:gd name="T78" fmla="*/ 851 w 1077"/>
                <a:gd name="T79" fmla="*/ 340 h 850"/>
                <a:gd name="T80" fmla="*/ 907 w 1077"/>
                <a:gd name="T81" fmla="*/ 340 h 850"/>
                <a:gd name="T82" fmla="*/ 907 w 1077"/>
                <a:gd name="T83" fmla="*/ 454 h 850"/>
                <a:gd name="T84" fmla="*/ 1021 w 1077"/>
                <a:gd name="T85" fmla="*/ 454 h 850"/>
                <a:gd name="T86" fmla="*/ 1021 w 1077"/>
                <a:gd name="T87" fmla="*/ 510 h 850"/>
                <a:gd name="T88" fmla="*/ 1077 w 1077"/>
                <a:gd name="T89" fmla="*/ 510 h 850"/>
                <a:gd name="T90" fmla="*/ 1077 w 1077"/>
                <a:gd name="T91" fmla="*/ 73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77" h="850">
                  <a:moveTo>
                    <a:pt x="1077" y="737"/>
                  </a:moveTo>
                  <a:lnTo>
                    <a:pt x="964" y="737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510" y="850"/>
                  </a:lnTo>
                  <a:lnTo>
                    <a:pt x="510" y="794"/>
                  </a:lnTo>
                  <a:lnTo>
                    <a:pt x="454" y="794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13" y="283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A9EB273B-001C-42D9-9D3D-0E5804BC5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558"/>
              <a:ext cx="227" cy="227"/>
            </a:xfrm>
            <a:custGeom>
              <a:avLst/>
              <a:gdLst>
                <a:gd name="T0" fmla="*/ 57 w 227"/>
                <a:gd name="T1" fmla="*/ 0 h 227"/>
                <a:gd name="T2" fmla="*/ 57 w 227"/>
                <a:gd name="T3" fmla="*/ 113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227 h 227"/>
                <a:gd name="T10" fmla="*/ 227 w 227"/>
                <a:gd name="T11" fmla="*/ 170 h 227"/>
                <a:gd name="T12" fmla="*/ 170 w 227"/>
                <a:gd name="T13" fmla="*/ 170 h 227"/>
                <a:gd name="T14" fmla="*/ 170 w 227"/>
                <a:gd name="T15" fmla="*/ 113 h 227"/>
                <a:gd name="T16" fmla="*/ 227 w 227"/>
                <a:gd name="T17" fmla="*/ 113 h 227"/>
                <a:gd name="T18" fmla="*/ 227 w 227"/>
                <a:gd name="T19" fmla="*/ 56 h 227"/>
                <a:gd name="T20" fmla="*/ 113 w 227"/>
                <a:gd name="T21" fmla="*/ 56 h 227"/>
                <a:gd name="T22" fmla="*/ 113 w 227"/>
                <a:gd name="T23" fmla="*/ 0 h 227"/>
                <a:gd name="T24" fmla="*/ 57 w 227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27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D88AB4AC-FF2C-44C8-A792-65BBB364F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841"/>
              <a:ext cx="680" cy="340"/>
            </a:xfrm>
            <a:custGeom>
              <a:avLst/>
              <a:gdLst>
                <a:gd name="T0" fmla="*/ 0 w 680"/>
                <a:gd name="T1" fmla="*/ 57 h 340"/>
                <a:gd name="T2" fmla="*/ 113 w 680"/>
                <a:gd name="T3" fmla="*/ 57 h 340"/>
                <a:gd name="T4" fmla="*/ 113 w 680"/>
                <a:gd name="T5" fmla="*/ 0 h 340"/>
                <a:gd name="T6" fmla="*/ 340 w 680"/>
                <a:gd name="T7" fmla="*/ 0 h 340"/>
                <a:gd name="T8" fmla="*/ 340 w 680"/>
                <a:gd name="T9" fmla="*/ 57 h 340"/>
                <a:gd name="T10" fmla="*/ 396 w 680"/>
                <a:gd name="T11" fmla="*/ 57 h 340"/>
                <a:gd name="T12" fmla="*/ 396 w 680"/>
                <a:gd name="T13" fmla="*/ 114 h 340"/>
                <a:gd name="T14" fmla="*/ 453 w 680"/>
                <a:gd name="T15" fmla="*/ 114 h 340"/>
                <a:gd name="T16" fmla="*/ 453 w 680"/>
                <a:gd name="T17" fmla="*/ 170 h 340"/>
                <a:gd name="T18" fmla="*/ 453 w 680"/>
                <a:gd name="T19" fmla="*/ 227 h 340"/>
                <a:gd name="T20" fmla="*/ 680 w 680"/>
                <a:gd name="T21" fmla="*/ 227 h 340"/>
                <a:gd name="T22" fmla="*/ 680 w 680"/>
                <a:gd name="T23" fmla="*/ 340 h 340"/>
                <a:gd name="T24" fmla="*/ 340 w 680"/>
                <a:gd name="T25" fmla="*/ 340 h 340"/>
                <a:gd name="T26" fmla="*/ 340 w 680"/>
                <a:gd name="T27" fmla="*/ 227 h 340"/>
                <a:gd name="T28" fmla="*/ 283 w 680"/>
                <a:gd name="T29" fmla="*/ 227 h 340"/>
                <a:gd name="T30" fmla="*/ 283 w 680"/>
                <a:gd name="T31" fmla="*/ 170 h 340"/>
                <a:gd name="T32" fmla="*/ 226 w 680"/>
                <a:gd name="T33" fmla="*/ 170 h 340"/>
                <a:gd name="T34" fmla="*/ 226 w 680"/>
                <a:gd name="T35" fmla="*/ 114 h 340"/>
                <a:gd name="T36" fmla="*/ 0 w 680"/>
                <a:gd name="T37" fmla="*/ 114 h 340"/>
                <a:gd name="T38" fmla="*/ 0 w 680"/>
                <a:gd name="T3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340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453" y="114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997E7705-09D4-4B14-A732-B9C32E7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444"/>
              <a:ext cx="1020" cy="908"/>
            </a:xfrm>
            <a:custGeom>
              <a:avLst/>
              <a:gdLst>
                <a:gd name="T0" fmla="*/ 793 w 1020"/>
                <a:gd name="T1" fmla="*/ 908 h 908"/>
                <a:gd name="T2" fmla="*/ 793 w 1020"/>
                <a:gd name="T3" fmla="*/ 794 h 908"/>
                <a:gd name="T4" fmla="*/ 737 w 1020"/>
                <a:gd name="T5" fmla="*/ 794 h 908"/>
                <a:gd name="T6" fmla="*/ 737 w 1020"/>
                <a:gd name="T7" fmla="*/ 737 h 908"/>
                <a:gd name="T8" fmla="*/ 680 w 1020"/>
                <a:gd name="T9" fmla="*/ 737 h 908"/>
                <a:gd name="T10" fmla="*/ 680 w 1020"/>
                <a:gd name="T11" fmla="*/ 624 h 908"/>
                <a:gd name="T12" fmla="*/ 453 w 1020"/>
                <a:gd name="T13" fmla="*/ 624 h 908"/>
                <a:gd name="T14" fmla="*/ 453 w 1020"/>
                <a:gd name="T15" fmla="*/ 511 h 908"/>
                <a:gd name="T16" fmla="*/ 396 w 1020"/>
                <a:gd name="T17" fmla="*/ 511 h 908"/>
                <a:gd name="T18" fmla="*/ 396 w 1020"/>
                <a:gd name="T19" fmla="*/ 454 h 908"/>
                <a:gd name="T20" fmla="*/ 340 w 1020"/>
                <a:gd name="T21" fmla="*/ 454 h 908"/>
                <a:gd name="T22" fmla="*/ 340 w 1020"/>
                <a:gd name="T23" fmla="*/ 397 h 908"/>
                <a:gd name="T24" fmla="*/ 113 w 1020"/>
                <a:gd name="T25" fmla="*/ 397 h 908"/>
                <a:gd name="T26" fmla="*/ 113 w 1020"/>
                <a:gd name="T27" fmla="*/ 454 h 908"/>
                <a:gd name="T28" fmla="*/ 0 w 1020"/>
                <a:gd name="T29" fmla="*/ 454 h 908"/>
                <a:gd name="T30" fmla="*/ 0 w 1020"/>
                <a:gd name="T31" fmla="*/ 397 h 908"/>
                <a:gd name="T32" fmla="*/ 56 w 1020"/>
                <a:gd name="T33" fmla="*/ 397 h 908"/>
                <a:gd name="T34" fmla="*/ 56 w 1020"/>
                <a:gd name="T35" fmla="*/ 341 h 908"/>
                <a:gd name="T36" fmla="*/ 340 w 1020"/>
                <a:gd name="T37" fmla="*/ 341 h 908"/>
                <a:gd name="T38" fmla="*/ 340 w 1020"/>
                <a:gd name="T39" fmla="*/ 284 h 908"/>
                <a:gd name="T40" fmla="*/ 283 w 1020"/>
                <a:gd name="T41" fmla="*/ 284 h 908"/>
                <a:gd name="T42" fmla="*/ 283 w 1020"/>
                <a:gd name="T43" fmla="*/ 227 h 908"/>
                <a:gd name="T44" fmla="*/ 340 w 1020"/>
                <a:gd name="T45" fmla="*/ 227 h 908"/>
                <a:gd name="T46" fmla="*/ 340 w 1020"/>
                <a:gd name="T47" fmla="*/ 114 h 908"/>
                <a:gd name="T48" fmla="*/ 396 w 1020"/>
                <a:gd name="T49" fmla="*/ 114 h 908"/>
                <a:gd name="T50" fmla="*/ 396 w 1020"/>
                <a:gd name="T51" fmla="*/ 57 h 908"/>
                <a:gd name="T52" fmla="*/ 623 w 1020"/>
                <a:gd name="T53" fmla="*/ 57 h 908"/>
                <a:gd name="T54" fmla="*/ 623 w 1020"/>
                <a:gd name="T55" fmla="*/ 0 h 908"/>
                <a:gd name="T56" fmla="*/ 680 w 1020"/>
                <a:gd name="T57" fmla="*/ 0 h 908"/>
                <a:gd name="T58" fmla="*/ 680 w 1020"/>
                <a:gd name="T59" fmla="*/ 57 h 908"/>
                <a:gd name="T60" fmla="*/ 793 w 1020"/>
                <a:gd name="T61" fmla="*/ 57 h 908"/>
                <a:gd name="T62" fmla="*/ 793 w 1020"/>
                <a:gd name="T63" fmla="*/ 170 h 908"/>
                <a:gd name="T64" fmla="*/ 850 w 1020"/>
                <a:gd name="T65" fmla="*/ 170 h 908"/>
                <a:gd name="T66" fmla="*/ 850 w 1020"/>
                <a:gd name="T67" fmla="*/ 341 h 908"/>
                <a:gd name="T68" fmla="*/ 907 w 1020"/>
                <a:gd name="T69" fmla="*/ 341 h 908"/>
                <a:gd name="T70" fmla="*/ 907 w 1020"/>
                <a:gd name="T71" fmla="*/ 397 h 908"/>
                <a:gd name="T72" fmla="*/ 963 w 1020"/>
                <a:gd name="T73" fmla="*/ 397 h 908"/>
                <a:gd name="T74" fmla="*/ 963 w 1020"/>
                <a:gd name="T75" fmla="*/ 511 h 908"/>
                <a:gd name="T76" fmla="*/ 1020 w 1020"/>
                <a:gd name="T77" fmla="*/ 511 h 908"/>
                <a:gd name="T78" fmla="*/ 1020 w 1020"/>
                <a:gd name="T79" fmla="*/ 908 h 908"/>
                <a:gd name="T80" fmla="*/ 793 w 1020"/>
                <a:gd name="T8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908">
                  <a:moveTo>
                    <a:pt x="793" y="908"/>
                  </a:moveTo>
                  <a:lnTo>
                    <a:pt x="793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453" y="624"/>
                  </a:lnTo>
                  <a:lnTo>
                    <a:pt x="453" y="511"/>
                  </a:lnTo>
                  <a:lnTo>
                    <a:pt x="396" y="511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93" y="57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963" y="397"/>
                  </a:lnTo>
                  <a:lnTo>
                    <a:pt x="963" y="511"/>
                  </a:lnTo>
                  <a:lnTo>
                    <a:pt x="1020" y="511"/>
                  </a:lnTo>
                  <a:lnTo>
                    <a:pt x="1020" y="908"/>
                  </a:lnTo>
                  <a:lnTo>
                    <a:pt x="793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95A16D53-5A95-43FF-AFB1-CBF52A107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2841"/>
              <a:ext cx="964" cy="624"/>
            </a:xfrm>
            <a:custGeom>
              <a:avLst/>
              <a:gdLst>
                <a:gd name="T0" fmla="*/ 284 w 964"/>
                <a:gd name="T1" fmla="*/ 57 h 624"/>
                <a:gd name="T2" fmla="*/ 170 w 964"/>
                <a:gd name="T3" fmla="*/ 57 h 624"/>
                <a:gd name="T4" fmla="*/ 170 w 964"/>
                <a:gd name="T5" fmla="*/ 0 h 624"/>
                <a:gd name="T6" fmla="*/ 57 w 964"/>
                <a:gd name="T7" fmla="*/ 0 h 624"/>
                <a:gd name="T8" fmla="*/ 57 w 964"/>
                <a:gd name="T9" fmla="*/ 114 h 624"/>
                <a:gd name="T10" fmla="*/ 0 w 964"/>
                <a:gd name="T11" fmla="*/ 114 h 624"/>
                <a:gd name="T12" fmla="*/ 0 w 964"/>
                <a:gd name="T13" fmla="*/ 170 h 624"/>
                <a:gd name="T14" fmla="*/ 113 w 964"/>
                <a:gd name="T15" fmla="*/ 170 h 624"/>
                <a:gd name="T16" fmla="*/ 113 w 964"/>
                <a:gd name="T17" fmla="*/ 340 h 624"/>
                <a:gd name="T18" fmla="*/ 170 w 964"/>
                <a:gd name="T19" fmla="*/ 340 h 624"/>
                <a:gd name="T20" fmla="*/ 170 w 964"/>
                <a:gd name="T21" fmla="*/ 397 h 624"/>
                <a:gd name="T22" fmla="*/ 227 w 964"/>
                <a:gd name="T23" fmla="*/ 397 h 624"/>
                <a:gd name="T24" fmla="*/ 227 w 964"/>
                <a:gd name="T25" fmla="*/ 511 h 624"/>
                <a:gd name="T26" fmla="*/ 284 w 964"/>
                <a:gd name="T27" fmla="*/ 511 h 624"/>
                <a:gd name="T28" fmla="*/ 284 w 964"/>
                <a:gd name="T29" fmla="*/ 624 h 624"/>
                <a:gd name="T30" fmla="*/ 397 w 964"/>
                <a:gd name="T31" fmla="*/ 624 h 624"/>
                <a:gd name="T32" fmla="*/ 397 w 964"/>
                <a:gd name="T33" fmla="*/ 397 h 624"/>
                <a:gd name="T34" fmla="*/ 510 w 964"/>
                <a:gd name="T35" fmla="*/ 397 h 624"/>
                <a:gd name="T36" fmla="*/ 510 w 964"/>
                <a:gd name="T37" fmla="*/ 454 h 624"/>
                <a:gd name="T38" fmla="*/ 567 w 964"/>
                <a:gd name="T39" fmla="*/ 454 h 624"/>
                <a:gd name="T40" fmla="*/ 567 w 964"/>
                <a:gd name="T41" fmla="*/ 397 h 624"/>
                <a:gd name="T42" fmla="*/ 964 w 964"/>
                <a:gd name="T43" fmla="*/ 397 h 624"/>
                <a:gd name="T44" fmla="*/ 964 w 964"/>
                <a:gd name="T45" fmla="*/ 340 h 624"/>
                <a:gd name="T46" fmla="*/ 624 w 964"/>
                <a:gd name="T47" fmla="*/ 340 h 624"/>
                <a:gd name="T48" fmla="*/ 624 w 964"/>
                <a:gd name="T49" fmla="*/ 227 h 624"/>
                <a:gd name="T50" fmla="*/ 567 w 964"/>
                <a:gd name="T51" fmla="*/ 227 h 624"/>
                <a:gd name="T52" fmla="*/ 567 w 964"/>
                <a:gd name="T53" fmla="*/ 170 h 624"/>
                <a:gd name="T54" fmla="*/ 510 w 964"/>
                <a:gd name="T55" fmla="*/ 170 h 624"/>
                <a:gd name="T56" fmla="*/ 510 w 964"/>
                <a:gd name="T57" fmla="*/ 114 h 624"/>
                <a:gd name="T58" fmla="*/ 284 w 964"/>
                <a:gd name="T59" fmla="*/ 114 h 624"/>
                <a:gd name="T60" fmla="*/ 284 w 964"/>
                <a:gd name="T61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284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284" y="114"/>
                  </a:lnTo>
                  <a:lnTo>
                    <a:pt x="28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1F9A02F8-0438-443A-B32E-14A32BFB8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047"/>
              <a:ext cx="511" cy="851"/>
            </a:xfrm>
            <a:custGeom>
              <a:avLst/>
              <a:gdLst>
                <a:gd name="T0" fmla="*/ 170 w 511"/>
                <a:gd name="T1" fmla="*/ 0 h 851"/>
                <a:gd name="T2" fmla="*/ 170 w 511"/>
                <a:gd name="T3" fmla="*/ 171 h 851"/>
                <a:gd name="T4" fmla="*/ 114 w 511"/>
                <a:gd name="T5" fmla="*/ 171 h 851"/>
                <a:gd name="T6" fmla="*/ 114 w 511"/>
                <a:gd name="T7" fmla="*/ 284 h 851"/>
                <a:gd name="T8" fmla="*/ 57 w 511"/>
                <a:gd name="T9" fmla="*/ 284 h 851"/>
                <a:gd name="T10" fmla="*/ 57 w 511"/>
                <a:gd name="T11" fmla="*/ 341 h 851"/>
                <a:gd name="T12" fmla="*/ 0 w 511"/>
                <a:gd name="T13" fmla="*/ 341 h 851"/>
                <a:gd name="T14" fmla="*/ 0 w 511"/>
                <a:gd name="T15" fmla="*/ 454 h 851"/>
                <a:gd name="T16" fmla="*/ 57 w 511"/>
                <a:gd name="T17" fmla="*/ 454 h 851"/>
                <a:gd name="T18" fmla="*/ 57 w 511"/>
                <a:gd name="T19" fmla="*/ 511 h 851"/>
                <a:gd name="T20" fmla="*/ 0 w 511"/>
                <a:gd name="T21" fmla="*/ 511 h 851"/>
                <a:gd name="T22" fmla="*/ 0 w 511"/>
                <a:gd name="T23" fmla="*/ 738 h 851"/>
                <a:gd name="T24" fmla="*/ 57 w 511"/>
                <a:gd name="T25" fmla="*/ 738 h 851"/>
                <a:gd name="T26" fmla="*/ 57 w 511"/>
                <a:gd name="T27" fmla="*/ 794 h 851"/>
                <a:gd name="T28" fmla="*/ 227 w 511"/>
                <a:gd name="T29" fmla="*/ 794 h 851"/>
                <a:gd name="T30" fmla="*/ 227 w 511"/>
                <a:gd name="T31" fmla="*/ 851 h 851"/>
                <a:gd name="T32" fmla="*/ 341 w 511"/>
                <a:gd name="T33" fmla="*/ 851 h 851"/>
                <a:gd name="T34" fmla="*/ 341 w 511"/>
                <a:gd name="T35" fmla="*/ 794 h 851"/>
                <a:gd name="T36" fmla="*/ 397 w 511"/>
                <a:gd name="T37" fmla="*/ 794 h 851"/>
                <a:gd name="T38" fmla="*/ 397 w 511"/>
                <a:gd name="T39" fmla="*/ 738 h 851"/>
                <a:gd name="T40" fmla="*/ 454 w 511"/>
                <a:gd name="T41" fmla="*/ 738 h 851"/>
                <a:gd name="T42" fmla="*/ 454 w 511"/>
                <a:gd name="T43" fmla="*/ 624 h 851"/>
                <a:gd name="T44" fmla="*/ 511 w 511"/>
                <a:gd name="T45" fmla="*/ 624 h 851"/>
                <a:gd name="T46" fmla="*/ 511 w 511"/>
                <a:gd name="T47" fmla="*/ 171 h 851"/>
                <a:gd name="T48" fmla="*/ 454 w 511"/>
                <a:gd name="T49" fmla="*/ 171 h 851"/>
                <a:gd name="T50" fmla="*/ 454 w 511"/>
                <a:gd name="T51" fmla="*/ 114 h 851"/>
                <a:gd name="T52" fmla="*/ 341 w 511"/>
                <a:gd name="T53" fmla="*/ 114 h 851"/>
                <a:gd name="T54" fmla="*/ 341 w 511"/>
                <a:gd name="T55" fmla="*/ 57 h 851"/>
                <a:gd name="T56" fmla="*/ 284 w 511"/>
                <a:gd name="T57" fmla="*/ 57 h 851"/>
                <a:gd name="T58" fmla="*/ 284 w 511"/>
                <a:gd name="T59" fmla="*/ 0 h 851"/>
                <a:gd name="T60" fmla="*/ 227 w 511"/>
                <a:gd name="T61" fmla="*/ 0 h 851"/>
                <a:gd name="T62" fmla="*/ 170 w 511"/>
                <a:gd name="T6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1" h="851">
                  <a:moveTo>
                    <a:pt x="170" y="0"/>
                  </a:moveTo>
                  <a:lnTo>
                    <a:pt x="170" y="171"/>
                  </a:lnTo>
                  <a:lnTo>
                    <a:pt x="114" y="171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397" y="794"/>
                  </a:lnTo>
                  <a:lnTo>
                    <a:pt x="397" y="738"/>
                  </a:lnTo>
                  <a:lnTo>
                    <a:pt x="454" y="738"/>
                  </a:lnTo>
                  <a:lnTo>
                    <a:pt x="454" y="624"/>
                  </a:lnTo>
                  <a:lnTo>
                    <a:pt x="511" y="624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BB9018EA-2305-473E-AF7D-31549FF6B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2218"/>
              <a:ext cx="1020" cy="1020"/>
            </a:xfrm>
            <a:custGeom>
              <a:avLst/>
              <a:gdLst>
                <a:gd name="T0" fmla="*/ 907 w 1020"/>
                <a:gd name="T1" fmla="*/ 907 h 1020"/>
                <a:gd name="T2" fmla="*/ 850 w 1020"/>
                <a:gd name="T3" fmla="*/ 850 h 1020"/>
                <a:gd name="T4" fmla="*/ 567 w 1020"/>
                <a:gd name="T5" fmla="*/ 793 h 1020"/>
                <a:gd name="T6" fmla="*/ 453 w 1020"/>
                <a:gd name="T7" fmla="*/ 963 h 1020"/>
                <a:gd name="T8" fmla="*/ 397 w 1020"/>
                <a:gd name="T9" fmla="*/ 1020 h 1020"/>
                <a:gd name="T10" fmla="*/ 283 w 1020"/>
                <a:gd name="T11" fmla="*/ 963 h 1020"/>
                <a:gd name="T12" fmla="*/ 170 w 1020"/>
                <a:gd name="T13" fmla="*/ 1020 h 1020"/>
                <a:gd name="T14" fmla="*/ 113 w 1020"/>
                <a:gd name="T15" fmla="*/ 907 h 1020"/>
                <a:gd name="T16" fmla="*/ 57 w 1020"/>
                <a:gd name="T17" fmla="*/ 737 h 1020"/>
                <a:gd name="T18" fmla="*/ 0 w 1020"/>
                <a:gd name="T19" fmla="*/ 680 h 1020"/>
                <a:gd name="T20" fmla="*/ 113 w 1020"/>
                <a:gd name="T21" fmla="*/ 567 h 1020"/>
                <a:gd name="T22" fmla="*/ 0 w 1020"/>
                <a:gd name="T23" fmla="*/ 510 h 1020"/>
                <a:gd name="T24" fmla="*/ 57 w 1020"/>
                <a:gd name="T25" fmla="*/ 283 h 1020"/>
                <a:gd name="T26" fmla="*/ 113 w 1020"/>
                <a:gd name="T27" fmla="*/ 340 h 1020"/>
                <a:gd name="T28" fmla="*/ 227 w 1020"/>
                <a:gd name="T29" fmla="*/ 396 h 1020"/>
                <a:gd name="T30" fmla="*/ 340 w 1020"/>
                <a:gd name="T31" fmla="*/ 453 h 1020"/>
                <a:gd name="T32" fmla="*/ 453 w 1020"/>
                <a:gd name="T33" fmla="*/ 510 h 1020"/>
                <a:gd name="T34" fmla="*/ 510 w 1020"/>
                <a:gd name="T35" fmla="*/ 453 h 1020"/>
                <a:gd name="T36" fmla="*/ 567 w 1020"/>
                <a:gd name="T37" fmla="*/ 396 h 1020"/>
                <a:gd name="T38" fmla="*/ 624 w 1020"/>
                <a:gd name="T39" fmla="*/ 340 h 1020"/>
                <a:gd name="T40" fmla="*/ 680 w 1020"/>
                <a:gd name="T41" fmla="*/ 283 h 1020"/>
                <a:gd name="T42" fmla="*/ 737 w 1020"/>
                <a:gd name="T43" fmla="*/ 226 h 1020"/>
                <a:gd name="T44" fmla="*/ 794 w 1020"/>
                <a:gd name="T45" fmla="*/ 170 h 1020"/>
                <a:gd name="T46" fmla="*/ 850 w 1020"/>
                <a:gd name="T47" fmla="*/ 113 h 1020"/>
                <a:gd name="T48" fmla="*/ 964 w 1020"/>
                <a:gd name="T49" fmla="*/ 0 h 1020"/>
                <a:gd name="T50" fmla="*/ 907 w 1020"/>
                <a:gd name="T51" fmla="*/ 113 h 1020"/>
                <a:gd name="T52" fmla="*/ 850 w 1020"/>
                <a:gd name="T53" fmla="*/ 170 h 1020"/>
                <a:gd name="T54" fmla="*/ 907 w 1020"/>
                <a:gd name="T55" fmla="*/ 283 h 1020"/>
                <a:gd name="T56" fmla="*/ 850 w 1020"/>
                <a:gd name="T57" fmla="*/ 340 h 1020"/>
                <a:gd name="T58" fmla="*/ 907 w 1020"/>
                <a:gd name="T59" fmla="*/ 567 h 1020"/>
                <a:gd name="T60" fmla="*/ 964 w 1020"/>
                <a:gd name="T61" fmla="*/ 623 h 1020"/>
                <a:gd name="T62" fmla="*/ 907 w 1020"/>
                <a:gd name="T63" fmla="*/ 737 h 1020"/>
                <a:gd name="T64" fmla="*/ 1020 w 1020"/>
                <a:gd name="T65" fmla="*/ 79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020">
                  <a:moveTo>
                    <a:pt x="1020" y="907"/>
                  </a:moveTo>
                  <a:lnTo>
                    <a:pt x="907" y="907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793"/>
                  </a:lnTo>
                  <a:lnTo>
                    <a:pt x="567" y="793"/>
                  </a:lnTo>
                  <a:lnTo>
                    <a:pt x="567" y="963"/>
                  </a:lnTo>
                  <a:lnTo>
                    <a:pt x="453" y="963"/>
                  </a:lnTo>
                  <a:lnTo>
                    <a:pt x="453" y="1020"/>
                  </a:lnTo>
                  <a:lnTo>
                    <a:pt x="397" y="1020"/>
                  </a:lnTo>
                  <a:lnTo>
                    <a:pt x="397" y="963"/>
                  </a:lnTo>
                  <a:lnTo>
                    <a:pt x="283" y="963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0" y="283"/>
                  </a:lnTo>
                  <a:lnTo>
                    <a:pt x="68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850" y="113"/>
                  </a:lnTo>
                  <a:lnTo>
                    <a:pt x="850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964" y="623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3"/>
                  </a:lnTo>
                  <a:lnTo>
                    <a:pt x="1020" y="793"/>
                  </a:lnTo>
                  <a:lnTo>
                    <a:pt x="102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Freeform 282">
              <a:extLst>
                <a:ext uri="{FF2B5EF4-FFF2-40B4-BE49-F238E27FC236}">
                  <a16:creationId xmlns:a16="http://schemas.microsoft.com/office/drawing/2014/main" id="{7A390C35-D6DF-4880-89C6-476A7FC95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790"/>
              <a:ext cx="737" cy="964"/>
            </a:xfrm>
            <a:custGeom>
              <a:avLst/>
              <a:gdLst>
                <a:gd name="T0" fmla="*/ 737 w 737"/>
                <a:gd name="T1" fmla="*/ 850 h 964"/>
                <a:gd name="T2" fmla="*/ 623 w 737"/>
                <a:gd name="T3" fmla="*/ 850 h 964"/>
                <a:gd name="T4" fmla="*/ 623 w 737"/>
                <a:gd name="T5" fmla="*/ 907 h 964"/>
                <a:gd name="T6" fmla="*/ 510 w 737"/>
                <a:gd name="T7" fmla="*/ 907 h 964"/>
                <a:gd name="T8" fmla="*/ 510 w 737"/>
                <a:gd name="T9" fmla="*/ 964 h 964"/>
                <a:gd name="T10" fmla="*/ 170 w 737"/>
                <a:gd name="T11" fmla="*/ 964 h 964"/>
                <a:gd name="T12" fmla="*/ 170 w 737"/>
                <a:gd name="T13" fmla="*/ 907 h 964"/>
                <a:gd name="T14" fmla="*/ 0 w 737"/>
                <a:gd name="T15" fmla="*/ 907 h 964"/>
                <a:gd name="T16" fmla="*/ 0 w 737"/>
                <a:gd name="T17" fmla="*/ 850 h 964"/>
                <a:gd name="T18" fmla="*/ 56 w 737"/>
                <a:gd name="T19" fmla="*/ 850 h 964"/>
                <a:gd name="T20" fmla="*/ 56 w 737"/>
                <a:gd name="T21" fmla="*/ 794 h 964"/>
                <a:gd name="T22" fmla="*/ 113 w 737"/>
                <a:gd name="T23" fmla="*/ 794 h 964"/>
                <a:gd name="T24" fmla="*/ 113 w 737"/>
                <a:gd name="T25" fmla="*/ 510 h 964"/>
                <a:gd name="T26" fmla="*/ 56 w 737"/>
                <a:gd name="T27" fmla="*/ 510 h 964"/>
                <a:gd name="T28" fmla="*/ 56 w 737"/>
                <a:gd name="T29" fmla="*/ 397 h 964"/>
                <a:gd name="T30" fmla="*/ 113 w 737"/>
                <a:gd name="T31" fmla="*/ 397 h 964"/>
                <a:gd name="T32" fmla="*/ 113 w 737"/>
                <a:gd name="T33" fmla="*/ 340 h 964"/>
                <a:gd name="T34" fmla="*/ 170 w 737"/>
                <a:gd name="T35" fmla="*/ 340 h 964"/>
                <a:gd name="T36" fmla="*/ 170 w 737"/>
                <a:gd name="T37" fmla="*/ 170 h 964"/>
                <a:gd name="T38" fmla="*/ 226 w 737"/>
                <a:gd name="T39" fmla="*/ 170 h 964"/>
                <a:gd name="T40" fmla="*/ 226 w 737"/>
                <a:gd name="T41" fmla="*/ 113 h 964"/>
                <a:gd name="T42" fmla="*/ 340 w 737"/>
                <a:gd name="T43" fmla="*/ 113 h 964"/>
                <a:gd name="T44" fmla="*/ 340 w 737"/>
                <a:gd name="T45" fmla="*/ 56 h 964"/>
                <a:gd name="T46" fmla="*/ 396 w 737"/>
                <a:gd name="T47" fmla="*/ 56 h 964"/>
                <a:gd name="T48" fmla="*/ 396 w 737"/>
                <a:gd name="T49" fmla="*/ 0 h 964"/>
                <a:gd name="T50" fmla="*/ 453 w 737"/>
                <a:gd name="T51" fmla="*/ 0 h 964"/>
                <a:gd name="T52" fmla="*/ 453 w 737"/>
                <a:gd name="T53" fmla="*/ 56 h 964"/>
                <a:gd name="T54" fmla="*/ 510 w 737"/>
                <a:gd name="T55" fmla="*/ 56 h 964"/>
                <a:gd name="T56" fmla="*/ 510 w 737"/>
                <a:gd name="T57" fmla="*/ 113 h 964"/>
                <a:gd name="T58" fmla="*/ 453 w 737"/>
                <a:gd name="T59" fmla="*/ 113 h 964"/>
                <a:gd name="T60" fmla="*/ 453 w 737"/>
                <a:gd name="T61" fmla="*/ 170 h 964"/>
                <a:gd name="T62" fmla="*/ 510 w 737"/>
                <a:gd name="T63" fmla="*/ 170 h 964"/>
                <a:gd name="T64" fmla="*/ 510 w 737"/>
                <a:gd name="T65" fmla="*/ 227 h 964"/>
                <a:gd name="T66" fmla="*/ 623 w 737"/>
                <a:gd name="T67" fmla="*/ 227 h 964"/>
                <a:gd name="T68" fmla="*/ 623 w 737"/>
                <a:gd name="T69" fmla="*/ 340 h 964"/>
                <a:gd name="T70" fmla="*/ 680 w 737"/>
                <a:gd name="T71" fmla="*/ 340 h 964"/>
                <a:gd name="T72" fmla="*/ 680 w 737"/>
                <a:gd name="T73" fmla="*/ 737 h 964"/>
                <a:gd name="T74" fmla="*/ 737 w 737"/>
                <a:gd name="T75" fmla="*/ 737 h 964"/>
                <a:gd name="T76" fmla="*/ 737 w 737"/>
                <a:gd name="T77" fmla="*/ 85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964">
                  <a:moveTo>
                    <a:pt x="737" y="850"/>
                  </a:moveTo>
                  <a:lnTo>
                    <a:pt x="623" y="850"/>
                  </a:lnTo>
                  <a:lnTo>
                    <a:pt x="623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6" y="56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B79E9A2D-74B3-483B-9174-5664B7947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6243"/>
              <a:ext cx="1531" cy="1645"/>
            </a:xfrm>
            <a:custGeom>
              <a:avLst/>
              <a:gdLst>
                <a:gd name="T0" fmla="*/ 0 w 1531"/>
                <a:gd name="T1" fmla="*/ 851 h 1645"/>
                <a:gd name="T2" fmla="*/ 56 w 1531"/>
                <a:gd name="T3" fmla="*/ 737 h 1645"/>
                <a:gd name="T4" fmla="*/ 0 w 1531"/>
                <a:gd name="T5" fmla="*/ 681 h 1645"/>
                <a:gd name="T6" fmla="*/ 56 w 1531"/>
                <a:gd name="T7" fmla="*/ 624 h 1645"/>
                <a:gd name="T8" fmla="*/ 113 w 1531"/>
                <a:gd name="T9" fmla="*/ 567 h 1645"/>
                <a:gd name="T10" fmla="*/ 170 w 1531"/>
                <a:gd name="T11" fmla="*/ 511 h 1645"/>
                <a:gd name="T12" fmla="*/ 226 w 1531"/>
                <a:gd name="T13" fmla="*/ 454 h 1645"/>
                <a:gd name="T14" fmla="*/ 283 w 1531"/>
                <a:gd name="T15" fmla="*/ 397 h 1645"/>
                <a:gd name="T16" fmla="*/ 340 w 1531"/>
                <a:gd name="T17" fmla="*/ 227 h 1645"/>
                <a:gd name="T18" fmla="*/ 453 w 1531"/>
                <a:gd name="T19" fmla="*/ 114 h 1645"/>
                <a:gd name="T20" fmla="*/ 397 w 1531"/>
                <a:gd name="T21" fmla="*/ 0 h 1645"/>
                <a:gd name="T22" fmla="*/ 567 w 1531"/>
                <a:gd name="T23" fmla="*/ 57 h 1645"/>
                <a:gd name="T24" fmla="*/ 737 w 1531"/>
                <a:gd name="T25" fmla="*/ 114 h 1645"/>
                <a:gd name="T26" fmla="*/ 680 w 1531"/>
                <a:gd name="T27" fmla="*/ 170 h 1645"/>
                <a:gd name="T28" fmla="*/ 737 w 1531"/>
                <a:gd name="T29" fmla="*/ 227 h 1645"/>
                <a:gd name="T30" fmla="*/ 793 w 1531"/>
                <a:gd name="T31" fmla="*/ 114 h 1645"/>
                <a:gd name="T32" fmla="*/ 907 w 1531"/>
                <a:gd name="T33" fmla="*/ 170 h 1645"/>
                <a:gd name="T34" fmla="*/ 1020 w 1531"/>
                <a:gd name="T35" fmla="*/ 454 h 1645"/>
                <a:gd name="T36" fmla="*/ 1077 w 1531"/>
                <a:gd name="T37" fmla="*/ 511 h 1645"/>
                <a:gd name="T38" fmla="*/ 1190 w 1531"/>
                <a:gd name="T39" fmla="*/ 511 h 1645"/>
                <a:gd name="T40" fmla="*/ 1304 w 1531"/>
                <a:gd name="T41" fmla="*/ 567 h 1645"/>
                <a:gd name="T42" fmla="*/ 1360 w 1531"/>
                <a:gd name="T43" fmla="*/ 737 h 1645"/>
                <a:gd name="T44" fmla="*/ 1417 w 1531"/>
                <a:gd name="T45" fmla="*/ 964 h 1645"/>
                <a:gd name="T46" fmla="*/ 1474 w 1531"/>
                <a:gd name="T47" fmla="*/ 1078 h 1645"/>
                <a:gd name="T48" fmla="*/ 1531 w 1531"/>
                <a:gd name="T49" fmla="*/ 1134 h 1645"/>
                <a:gd name="T50" fmla="*/ 1474 w 1531"/>
                <a:gd name="T51" fmla="*/ 1248 h 1645"/>
                <a:gd name="T52" fmla="*/ 1417 w 1531"/>
                <a:gd name="T53" fmla="*/ 1304 h 1645"/>
                <a:gd name="T54" fmla="*/ 1360 w 1531"/>
                <a:gd name="T55" fmla="*/ 1361 h 1645"/>
                <a:gd name="T56" fmla="*/ 1304 w 1531"/>
                <a:gd name="T57" fmla="*/ 1418 h 1645"/>
                <a:gd name="T58" fmla="*/ 1247 w 1531"/>
                <a:gd name="T59" fmla="*/ 1475 h 1645"/>
                <a:gd name="T60" fmla="*/ 1190 w 1531"/>
                <a:gd name="T61" fmla="*/ 1531 h 1645"/>
                <a:gd name="T62" fmla="*/ 1077 w 1531"/>
                <a:gd name="T63" fmla="*/ 1588 h 1645"/>
                <a:gd name="T64" fmla="*/ 1020 w 1531"/>
                <a:gd name="T65" fmla="*/ 1531 h 1645"/>
                <a:gd name="T66" fmla="*/ 907 w 1531"/>
                <a:gd name="T67" fmla="*/ 1588 h 1645"/>
                <a:gd name="T68" fmla="*/ 793 w 1531"/>
                <a:gd name="T69" fmla="*/ 1645 h 1645"/>
                <a:gd name="T70" fmla="*/ 567 w 1531"/>
                <a:gd name="T71" fmla="*/ 1531 h 1645"/>
                <a:gd name="T72" fmla="*/ 453 w 1531"/>
                <a:gd name="T73" fmla="*/ 1418 h 1645"/>
                <a:gd name="T74" fmla="*/ 397 w 1531"/>
                <a:gd name="T75" fmla="*/ 1191 h 1645"/>
                <a:gd name="T76" fmla="*/ 170 w 1531"/>
                <a:gd name="T77" fmla="*/ 1078 h 1645"/>
                <a:gd name="T78" fmla="*/ 113 w 1531"/>
                <a:gd name="T79" fmla="*/ 1021 h 1645"/>
                <a:gd name="T80" fmla="*/ 0 w 1531"/>
                <a:gd name="T81" fmla="*/ 908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645">
                  <a:moveTo>
                    <a:pt x="0" y="908"/>
                  </a:moveTo>
                  <a:lnTo>
                    <a:pt x="0" y="851"/>
                  </a:lnTo>
                  <a:lnTo>
                    <a:pt x="56" y="851"/>
                  </a:lnTo>
                  <a:lnTo>
                    <a:pt x="56" y="737"/>
                  </a:lnTo>
                  <a:lnTo>
                    <a:pt x="0" y="737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567"/>
                  </a:lnTo>
                  <a:lnTo>
                    <a:pt x="1304" y="567"/>
                  </a:lnTo>
                  <a:lnTo>
                    <a:pt x="1304" y="737"/>
                  </a:lnTo>
                  <a:lnTo>
                    <a:pt x="1360" y="737"/>
                  </a:lnTo>
                  <a:lnTo>
                    <a:pt x="1360" y="964"/>
                  </a:lnTo>
                  <a:lnTo>
                    <a:pt x="1417" y="964"/>
                  </a:lnTo>
                  <a:lnTo>
                    <a:pt x="1417" y="1078"/>
                  </a:lnTo>
                  <a:lnTo>
                    <a:pt x="1474" y="1078"/>
                  </a:lnTo>
                  <a:lnTo>
                    <a:pt x="1474" y="1134"/>
                  </a:lnTo>
                  <a:lnTo>
                    <a:pt x="1531" y="1134"/>
                  </a:lnTo>
                  <a:lnTo>
                    <a:pt x="1531" y="1248"/>
                  </a:lnTo>
                  <a:lnTo>
                    <a:pt x="1474" y="1248"/>
                  </a:lnTo>
                  <a:lnTo>
                    <a:pt x="1474" y="1304"/>
                  </a:lnTo>
                  <a:lnTo>
                    <a:pt x="1417" y="1304"/>
                  </a:lnTo>
                  <a:lnTo>
                    <a:pt x="1417" y="1361"/>
                  </a:lnTo>
                  <a:lnTo>
                    <a:pt x="1360" y="1361"/>
                  </a:lnTo>
                  <a:lnTo>
                    <a:pt x="1360" y="1418"/>
                  </a:lnTo>
                  <a:lnTo>
                    <a:pt x="1304" y="1418"/>
                  </a:lnTo>
                  <a:lnTo>
                    <a:pt x="1304" y="1475"/>
                  </a:lnTo>
                  <a:lnTo>
                    <a:pt x="1247" y="1475"/>
                  </a:lnTo>
                  <a:lnTo>
                    <a:pt x="1247" y="1531"/>
                  </a:lnTo>
                  <a:lnTo>
                    <a:pt x="1190" y="1531"/>
                  </a:lnTo>
                  <a:lnTo>
                    <a:pt x="1190" y="1588"/>
                  </a:lnTo>
                  <a:lnTo>
                    <a:pt x="1077" y="1588"/>
                  </a:lnTo>
                  <a:lnTo>
                    <a:pt x="1077" y="1531"/>
                  </a:lnTo>
                  <a:lnTo>
                    <a:pt x="1020" y="1531"/>
                  </a:lnTo>
                  <a:lnTo>
                    <a:pt x="1020" y="1588"/>
                  </a:lnTo>
                  <a:lnTo>
                    <a:pt x="907" y="1588"/>
                  </a:lnTo>
                  <a:lnTo>
                    <a:pt x="907" y="1645"/>
                  </a:lnTo>
                  <a:lnTo>
                    <a:pt x="793" y="1645"/>
                  </a:lnTo>
                  <a:lnTo>
                    <a:pt x="793" y="1531"/>
                  </a:lnTo>
                  <a:lnTo>
                    <a:pt x="567" y="1531"/>
                  </a:lnTo>
                  <a:lnTo>
                    <a:pt x="567" y="1418"/>
                  </a:lnTo>
                  <a:lnTo>
                    <a:pt x="453" y="1418"/>
                  </a:lnTo>
                  <a:lnTo>
                    <a:pt x="453" y="1191"/>
                  </a:lnTo>
                  <a:lnTo>
                    <a:pt x="397" y="1191"/>
                  </a:lnTo>
                  <a:lnTo>
                    <a:pt x="397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Freeform 284">
              <a:extLst>
                <a:ext uri="{FF2B5EF4-FFF2-40B4-BE49-F238E27FC236}">
                  <a16:creationId xmlns:a16="http://schemas.microsoft.com/office/drawing/2014/main" id="{64ADE949-F4E0-41F0-B478-3E0E8C827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6300"/>
              <a:ext cx="680" cy="1191"/>
            </a:xfrm>
            <a:custGeom>
              <a:avLst/>
              <a:gdLst>
                <a:gd name="T0" fmla="*/ 567 w 680"/>
                <a:gd name="T1" fmla="*/ 1191 h 1191"/>
                <a:gd name="T2" fmla="*/ 454 w 680"/>
                <a:gd name="T3" fmla="*/ 1191 h 1191"/>
                <a:gd name="T4" fmla="*/ 454 w 680"/>
                <a:gd name="T5" fmla="*/ 1077 h 1191"/>
                <a:gd name="T6" fmla="*/ 397 w 680"/>
                <a:gd name="T7" fmla="*/ 1077 h 1191"/>
                <a:gd name="T8" fmla="*/ 397 w 680"/>
                <a:gd name="T9" fmla="*/ 1021 h 1191"/>
                <a:gd name="T10" fmla="*/ 340 w 680"/>
                <a:gd name="T11" fmla="*/ 1021 h 1191"/>
                <a:gd name="T12" fmla="*/ 340 w 680"/>
                <a:gd name="T13" fmla="*/ 907 h 1191"/>
                <a:gd name="T14" fmla="*/ 283 w 680"/>
                <a:gd name="T15" fmla="*/ 907 h 1191"/>
                <a:gd name="T16" fmla="*/ 283 w 680"/>
                <a:gd name="T17" fmla="*/ 680 h 1191"/>
                <a:gd name="T18" fmla="*/ 227 w 680"/>
                <a:gd name="T19" fmla="*/ 680 h 1191"/>
                <a:gd name="T20" fmla="*/ 227 w 680"/>
                <a:gd name="T21" fmla="*/ 284 h 1191"/>
                <a:gd name="T22" fmla="*/ 57 w 680"/>
                <a:gd name="T23" fmla="*/ 284 h 1191"/>
                <a:gd name="T24" fmla="*/ 57 w 680"/>
                <a:gd name="T25" fmla="*/ 170 h 1191"/>
                <a:gd name="T26" fmla="*/ 0 w 680"/>
                <a:gd name="T27" fmla="*/ 170 h 1191"/>
                <a:gd name="T28" fmla="*/ 0 w 680"/>
                <a:gd name="T29" fmla="*/ 57 h 1191"/>
                <a:gd name="T30" fmla="*/ 57 w 680"/>
                <a:gd name="T31" fmla="*/ 57 h 1191"/>
                <a:gd name="T32" fmla="*/ 57 w 680"/>
                <a:gd name="T33" fmla="*/ 0 h 1191"/>
                <a:gd name="T34" fmla="*/ 227 w 680"/>
                <a:gd name="T35" fmla="*/ 0 h 1191"/>
                <a:gd name="T36" fmla="*/ 227 w 680"/>
                <a:gd name="T37" fmla="*/ 57 h 1191"/>
                <a:gd name="T38" fmla="*/ 454 w 680"/>
                <a:gd name="T39" fmla="*/ 57 h 1191"/>
                <a:gd name="T40" fmla="*/ 454 w 680"/>
                <a:gd name="T41" fmla="*/ 0 h 1191"/>
                <a:gd name="T42" fmla="*/ 510 w 680"/>
                <a:gd name="T43" fmla="*/ 0 h 1191"/>
                <a:gd name="T44" fmla="*/ 510 w 680"/>
                <a:gd name="T45" fmla="*/ 57 h 1191"/>
                <a:gd name="T46" fmla="*/ 624 w 680"/>
                <a:gd name="T47" fmla="*/ 57 h 1191"/>
                <a:gd name="T48" fmla="*/ 624 w 680"/>
                <a:gd name="T49" fmla="*/ 113 h 1191"/>
                <a:gd name="T50" fmla="*/ 680 w 680"/>
                <a:gd name="T51" fmla="*/ 113 h 1191"/>
                <a:gd name="T52" fmla="*/ 680 w 680"/>
                <a:gd name="T53" fmla="*/ 170 h 1191"/>
                <a:gd name="T54" fmla="*/ 624 w 680"/>
                <a:gd name="T55" fmla="*/ 170 h 1191"/>
                <a:gd name="T56" fmla="*/ 624 w 680"/>
                <a:gd name="T57" fmla="*/ 227 h 1191"/>
                <a:gd name="T58" fmla="*/ 510 w 680"/>
                <a:gd name="T59" fmla="*/ 227 h 1191"/>
                <a:gd name="T60" fmla="*/ 510 w 680"/>
                <a:gd name="T61" fmla="*/ 284 h 1191"/>
                <a:gd name="T62" fmla="*/ 454 w 680"/>
                <a:gd name="T63" fmla="*/ 284 h 1191"/>
                <a:gd name="T64" fmla="*/ 454 w 680"/>
                <a:gd name="T65" fmla="*/ 340 h 1191"/>
                <a:gd name="T66" fmla="*/ 510 w 680"/>
                <a:gd name="T67" fmla="*/ 340 h 1191"/>
                <a:gd name="T68" fmla="*/ 510 w 680"/>
                <a:gd name="T69" fmla="*/ 510 h 1191"/>
                <a:gd name="T70" fmla="*/ 454 w 680"/>
                <a:gd name="T71" fmla="*/ 510 h 1191"/>
                <a:gd name="T72" fmla="*/ 454 w 680"/>
                <a:gd name="T73" fmla="*/ 567 h 1191"/>
                <a:gd name="T74" fmla="*/ 510 w 680"/>
                <a:gd name="T75" fmla="*/ 567 h 1191"/>
                <a:gd name="T76" fmla="*/ 510 w 680"/>
                <a:gd name="T77" fmla="*/ 624 h 1191"/>
                <a:gd name="T78" fmla="*/ 680 w 680"/>
                <a:gd name="T79" fmla="*/ 624 h 1191"/>
                <a:gd name="T80" fmla="*/ 680 w 680"/>
                <a:gd name="T81" fmla="*/ 737 h 1191"/>
                <a:gd name="T82" fmla="*/ 624 w 680"/>
                <a:gd name="T83" fmla="*/ 737 h 1191"/>
                <a:gd name="T84" fmla="*/ 624 w 680"/>
                <a:gd name="T85" fmla="*/ 851 h 1191"/>
                <a:gd name="T86" fmla="*/ 567 w 680"/>
                <a:gd name="T87" fmla="*/ 851 h 1191"/>
                <a:gd name="T88" fmla="*/ 567 w 680"/>
                <a:gd name="T89" fmla="*/ 964 h 1191"/>
                <a:gd name="T90" fmla="*/ 510 w 680"/>
                <a:gd name="T91" fmla="*/ 964 h 1191"/>
                <a:gd name="T92" fmla="*/ 510 w 680"/>
                <a:gd name="T93" fmla="*/ 1077 h 1191"/>
                <a:gd name="T94" fmla="*/ 567 w 680"/>
                <a:gd name="T95" fmla="*/ 1077 h 1191"/>
                <a:gd name="T96" fmla="*/ 567 w 680"/>
                <a:gd name="T97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1191">
                  <a:moveTo>
                    <a:pt x="567" y="1191"/>
                  </a:moveTo>
                  <a:lnTo>
                    <a:pt x="454" y="1191"/>
                  </a:lnTo>
                  <a:lnTo>
                    <a:pt x="454" y="1077"/>
                  </a:lnTo>
                  <a:lnTo>
                    <a:pt x="397" y="1077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D58EC7BC-F7DE-4748-B19D-0D19D04F2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6017"/>
              <a:ext cx="850" cy="850"/>
            </a:xfrm>
            <a:custGeom>
              <a:avLst/>
              <a:gdLst>
                <a:gd name="T0" fmla="*/ 453 w 850"/>
                <a:gd name="T1" fmla="*/ 56 h 850"/>
                <a:gd name="T2" fmla="*/ 453 w 850"/>
                <a:gd name="T3" fmla="*/ 113 h 850"/>
                <a:gd name="T4" fmla="*/ 113 w 850"/>
                <a:gd name="T5" fmla="*/ 113 h 850"/>
                <a:gd name="T6" fmla="*/ 113 w 850"/>
                <a:gd name="T7" fmla="*/ 170 h 850"/>
                <a:gd name="T8" fmla="*/ 0 w 850"/>
                <a:gd name="T9" fmla="*/ 170 h 850"/>
                <a:gd name="T10" fmla="*/ 0 w 850"/>
                <a:gd name="T11" fmla="*/ 283 h 850"/>
                <a:gd name="T12" fmla="*/ 56 w 850"/>
                <a:gd name="T13" fmla="*/ 283 h 850"/>
                <a:gd name="T14" fmla="*/ 56 w 850"/>
                <a:gd name="T15" fmla="*/ 340 h 850"/>
                <a:gd name="T16" fmla="*/ 113 w 850"/>
                <a:gd name="T17" fmla="*/ 340 h 850"/>
                <a:gd name="T18" fmla="*/ 113 w 850"/>
                <a:gd name="T19" fmla="*/ 396 h 850"/>
                <a:gd name="T20" fmla="*/ 170 w 850"/>
                <a:gd name="T21" fmla="*/ 396 h 850"/>
                <a:gd name="T22" fmla="*/ 170 w 850"/>
                <a:gd name="T23" fmla="*/ 453 h 850"/>
                <a:gd name="T24" fmla="*/ 226 w 850"/>
                <a:gd name="T25" fmla="*/ 453 h 850"/>
                <a:gd name="T26" fmla="*/ 226 w 850"/>
                <a:gd name="T27" fmla="*/ 623 h 850"/>
                <a:gd name="T28" fmla="*/ 283 w 850"/>
                <a:gd name="T29" fmla="*/ 623 h 850"/>
                <a:gd name="T30" fmla="*/ 283 w 850"/>
                <a:gd name="T31" fmla="*/ 680 h 850"/>
                <a:gd name="T32" fmla="*/ 340 w 850"/>
                <a:gd name="T33" fmla="*/ 680 h 850"/>
                <a:gd name="T34" fmla="*/ 340 w 850"/>
                <a:gd name="T35" fmla="*/ 793 h 850"/>
                <a:gd name="T36" fmla="*/ 453 w 850"/>
                <a:gd name="T37" fmla="*/ 793 h 850"/>
                <a:gd name="T38" fmla="*/ 453 w 850"/>
                <a:gd name="T39" fmla="*/ 850 h 850"/>
                <a:gd name="T40" fmla="*/ 510 w 850"/>
                <a:gd name="T41" fmla="*/ 850 h 850"/>
                <a:gd name="T42" fmla="*/ 510 w 850"/>
                <a:gd name="T43" fmla="*/ 793 h 850"/>
                <a:gd name="T44" fmla="*/ 567 w 850"/>
                <a:gd name="T45" fmla="*/ 793 h 850"/>
                <a:gd name="T46" fmla="*/ 567 w 850"/>
                <a:gd name="T47" fmla="*/ 737 h 850"/>
                <a:gd name="T48" fmla="*/ 623 w 850"/>
                <a:gd name="T49" fmla="*/ 737 h 850"/>
                <a:gd name="T50" fmla="*/ 623 w 850"/>
                <a:gd name="T51" fmla="*/ 680 h 850"/>
                <a:gd name="T52" fmla="*/ 680 w 850"/>
                <a:gd name="T53" fmla="*/ 680 h 850"/>
                <a:gd name="T54" fmla="*/ 680 w 850"/>
                <a:gd name="T55" fmla="*/ 623 h 850"/>
                <a:gd name="T56" fmla="*/ 737 w 850"/>
                <a:gd name="T57" fmla="*/ 623 h 850"/>
                <a:gd name="T58" fmla="*/ 737 w 850"/>
                <a:gd name="T59" fmla="*/ 453 h 850"/>
                <a:gd name="T60" fmla="*/ 850 w 850"/>
                <a:gd name="T61" fmla="*/ 453 h 850"/>
                <a:gd name="T62" fmla="*/ 850 w 850"/>
                <a:gd name="T63" fmla="*/ 339 h 850"/>
                <a:gd name="T64" fmla="*/ 794 w 850"/>
                <a:gd name="T65" fmla="*/ 340 h 850"/>
                <a:gd name="T66" fmla="*/ 794 w 850"/>
                <a:gd name="T67" fmla="*/ 170 h 850"/>
                <a:gd name="T68" fmla="*/ 737 w 850"/>
                <a:gd name="T69" fmla="*/ 170 h 850"/>
                <a:gd name="T70" fmla="*/ 737 w 850"/>
                <a:gd name="T71" fmla="*/ 113 h 850"/>
                <a:gd name="T72" fmla="*/ 680 w 850"/>
                <a:gd name="T73" fmla="*/ 113 h 850"/>
                <a:gd name="T74" fmla="*/ 680 w 850"/>
                <a:gd name="T75" fmla="*/ 56 h 850"/>
                <a:gd name="T76" fmla="*/ 623 w 850"/>
                <a:gd name="T77" fmla="*/ 56 h 850"/>
                <a:gd name="T78" fmla="*/ 623 w 850"/>
                <a:gd name="T79" fmla="*/ 0 h 850"/>
                <a:gd name="T80" fmla="*/ 510 w 850"/>
                <a:gd name="T81" fmla="*/ 0 h 850"/>
                <a:gd name="T82" fmla="*/ 510 w 850"/>
                <a:gd name="T83" fmla="*/ 56 h 850"/>
                <a:gd name="T84" fmla="*/ 453 w 850"/>
                <a:gd name="T85" fmla="*/ 5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850">
                  <a:moveTo>
                    <a:pt x="453" y="56"/>
                  </a:moveTo>
                  <a:lnTo>
                    <a:pt x="453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453" y="793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680" y="680"/>
                  </a:lnTo>
                  <a:lnTo>
                    <a:pt x="680" y="623"/>
                  </a:lnTo>
                  <a:lnTo>
                    <a:pt x="737" y="623"/>
                  </a:lnTo>
                  <a:lnTo>
                    <a:pt x="737" y="453"/>
                  </a:lnTo>
                  <a:lnTo>
                    <a:pt x="850" y="453"/>
                  </a:lnTo>
                  <a:lnTo>
                    <a:pt x="850" y="339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453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4B894C96-6BB8-4A05-B637-8B1CD3DA4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336"/>
              <a:ext cx="1871" cy="1474"/>
            </a:xfrm>
            <a:custGeom>
              <a:avLst/>
              <a:gdLst>
                <a:gd name="T0" fmla="*/ 1361 w 1871"/>
                <a:gd name="T1" fmla="*/ 114 h 1474"/>
                <a:gd name="T2" fmla="*/ 1247 w 1871"/>
                <a:gd name="T3" fmla="*/ 170 h 1474"/>
                <a:gd name="T4" fmla="*/ 1134 w 1871"/>
                <a:gd name="T5" fmla="*/ 114 h 1474"/>
                <a:gd name="T6" fmla="*/ 1020 w 1871"/>
                <a:gd name="T7" fmla="*/ 170 h 1474"/>
                <a:gd name="T8" fmla="*/ 964 w 1871"/>
                <a:gd name="T9" fmla="*/ 284 h 1474"/>
                <a:gd name="T10" fmla="*/ 907 w 1871"/>
                <a:gd name="T11" fmla="*/ 227 h 1474"/>
                <a:gd name="T12" fmla="*/ 850 w 1871"/>
                <a:gd name="T13" fmla="*/ 170 h 1474"/>
                <a:gd name="T14" fmla="*/ 794 w 1871"/>
                <a:gd name="T15" fmla="*/ 114 h 1474"/>
                <a:gd name="T16" fmla="*/ 737 w 1871"/>
                <a:gd name="T17" fmla="*/ 170 h 1474"/>
                <a:gd name="T18" fmla="*/ 680 w 1871"/>
                <a:gd name="T19" fmla="*/ 227 h 1474"/>
                <a:gd name="T20" fmla="*/ 567 w 1871"/>
                <a:gd name="T21" fmla="*/ 0 h 1474"/>
                <a:gd name="T22" fmla="*/ 453 w 1871"/>
                <a:gd name="T23" fmla="*/ 57 h 1474"/>
                <a:gd name="T24" fmla="*/ 340 w 1871"/>
                <a:gd name="T25" fmla="*/ 114 h 1474"/>
                <a:gd name="T26" fmla="*/ 283 w 1871"/>
                <a:gd name="T27" fmla="*/ 57 h 1474"/>
                <a:gd name="T28" fmla="*/ 0 w 1871"/>
                <a:gd name="T29" fmla="*/ 170 h 1474"/>
                <a:gd name="T30" fmla="*/ 113 w 1871"/>
                <a:gd name="T31" fmla="*/ 227 h 1474"/>
                <a:gd name="T32" fmla="*/ 227 w 1871"/>
                <a:gd name="T33" fmla="*/ 284 h 1474"/>
                <a:gd name="T34" fmla="*/ 283 w 1871"/>
                <a:gd name="T35" fmla="*/ 397 h 1474"/>
                <a:gd name="T36" fmla="*/ 227 w 1871"/>
                <a:gd name="T37" fmla="*/ 567 h 1474"/>
                <a:gd name="T38" fmla="*/ 340 w 1871"/>
                <a:gd name="T39" fmla="*/ 737 h 1474"/>
                <a:gd name="T40" fmla="*/ 453 w 1871"/>
                <a:gd name="T41" fmla="*/ 681 h 1474"/>
                <a:gd name="T42" fmla="*/ 510 w 1871"/>
                <a:gd name="T43" fmla="*/ 737 h 1474"/>
                <a:gd name="T44" fmla="*/ 567 w 1871"/>
                <a:gd name="T45" fmla="*/ 794 h 1474"/>
                <a:gd name="T46" fmla="*/ 624 w 1871"/>
                <a:gd name="T47" fmla="*/ 851 h 1474"/>
                <a:gd name="T48" fmla="*/ 794 w 1871"/>
                <a:gd name="T49" fmla="*/ 907 h 1474"/>
                <a:gd name="T50" fmla="*/ 964 w 1871"/>
                <a:gd name="T51" fmla="*/ 964 h 1474"/>
                <a:gd name="T52" fmla="*/ 907 w 1871"/>
                <a:gd name="T53" fmla="*/ 1021 h 1474"/>
                <a:gd name="T54" fmla="*/ 964 w 1871"/>
                <a:gd name="T55" fmla="*/ 1077 h 1474"/>
                <a:gd name="T56" fmla="*/ 1020 w 1871"/>
                <a:gd name="T57" fmla="*/ 1134 h 1474"/>
                <a:gd name="T58" fmla="*/ 1134 w 1871"/>
                <a:gd name="T59" fmla="*/ 1021 h 1474"/>
                <a:gd name="T60" fmla="*/ 1247 w 1871"/>
                <a:gd name="T61" fmla="*/ 1077 h 1474"/>
                <a:gd name="T62" fmla="*/ 1304 w 1871"/>
                <a:gd name="T63" fmla="*/ 1361 h 1474"/>
                <a:gd name="T64" fmla="*/ 1417 w 1871"/>
                <a:gd name="T65" fmla="*/ 1418 h 1474"/>
                <a:gd name="T66" fmla="*/ 1531 w 1871"/>
                <a:gd name="T67" fmla="*/ 1474 h 1474"/>
                <a:gd name="T68" fmla="*/ 1361 w 1871"/>
                <a:gd name="T69" fmla="*/ 1248 h 1474"/>
                <a:gd name="T70" fmla="*/ 1304 w 1871"/>
                <a:gd name="T71" fmla="*/ 1134 h 1474"/>
                <a:gd name="T72" fmla="*/ 1361 w 1871"/>
                <a:gd name="T73" fmla="*/ 1021 h 1474"/>
                <a:gd name="T74" fmla="*/ 1531 w 1871"/>
                <a:gd name="T75" fmla="*/ 964 h 1474"/>
                <a:gd name="T76" fmla="*/ 1758 w 1871"/>
                <a:gd name="T77" fmla="*/ 1021 h 1474"/>
                <a:gd name="T78" fmla="*/ 1814 w 1871"/>
                <a:gd name="T79" fmla="*/ 964 h 1474"/>
                <a:gd name="T80" fmla="*/ 1871 w 1871"/>
                <a:gd name="T81" fmla="*/ 907 h 1474"/>
                <a:gd name="T82" fmla="*/ 1758 w 1871"/>
                <a:gd name="T83" fmla="*/ 737 h 1474"/>
                <a:gd name="T84" fmla="*/ 1701 w 1871"/>
                <a:gd name="T85" fmla="*/ 681 h 1474"/>
                <a:gd name="T86" fmla="*/ 1644 w 1871"/>
                <a:gd name="T87" fmla="*/ 624 h 1474"/>
                <a:gd name="T88" fmla="*/ 1531 w 1871"/>
                <a:gd name="T89" fmla="*/ 510 h 1474"/>
                <a:gd name="T90" fmla="*/ 1644 w 1871"/>
                <a:gd name="T91" fmla="*/ 397 h 1474"/>
                <a:gd name="T92" fmla="*/ 1587 w 1871"/>
                <a:gd name="T93" fmla="*/ 340 h 1474"/>
                <a:gd name="T94" fmla="*/ 1531 w 1871"/>
                <a:gd name="T95" fmla="*/ 28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1" h="1474">
                  <a:moveTo>
                    <a:pt x="1531" y="114"/>
                  </a:moveTo>
                  <a:lnTo>
                    <a:pt x="1361" y="114"/>
                  </a:lnTo>
                  <a:lnTo>
                    <a:pt x="1361" y="170"/>
                  </a:lnTo>
                  <a:lnTo>
                    <a:pt x="1247" y="170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020" y="170"/>
                  </a:lnTo>
                  <a:lnTo>
                    <a:pt x="1020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624" y="851"/>
                  </a:lnTo>
                  <a:lnTo>
                    <a:pt x="624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964" y="964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1077"/>
                  </a:lnTo>
                  <a:lnTo>
                    <a:pt x="964" y="1077"/>
                  </a:lnTo>
                  <a:lnTo>
                    <a:pt x="964" y="1134"/>
                  </a:lnTo>
                  <a:lnTo>
                    <a:pt x="1020" y="1134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247" y="1077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418"/>
                  </a:lnTo>
                  <a:lnTo>
                    <a:pt x="1417" y="1418"/>
                  </a:lnTo>
                  <a:lnTo>
                    <a:pt x="1417" y="1474"/>
                  </a:lnTo>
                  <a:lnTo>
                    <a:pt x="1531" y="1474"/>
                  </a:lnTo>
                  <a:lnTo>
                    <a:pt x="1531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304" y="1134"/>
                  </a:lnTo>
                  <a:lnTo>
                    <a:pt x="1304" y="1021"/>
                  </a:lnTo>
                  <a:lnTo>
                    <a:pt x="1361" y="1021"/>
                  </a:lnTo>
                  <a:lnTo>
                    <a:pt x="1361" y="964"/>
                  </a:lnTo>
                  <a:lnTo>
                    <a:pt x="1531" y="964"/>
                  </a:lnTo>
                  <a:lnTo>
                    <a:pt x="1531" y="1021"/>
                  </a:lnTo>
                  <a:lnTo>
                    <a:pt x="1758" y="1021"/>
                  </a:lnTo>
                  <a:lnTo>
                    <a:pt x="1758" y="964"/>
                  </a:lnTo>
                  <a:lnTo>
                    <a:pt x="1814" y="964"/>
                  </a:lnTo>
                  <a:lnTo>
                    <a:pt x="1814" y="907"/>
                  </a:lnTo>
                  <a:lnTo>
                    <a:pt x="1871" y="907"/>
                  </a:lnTo>
                  <a:lnTo>
                    <a:pt x="1871" y="737"/>
                  </a:lnTo>
                  <a:lnTo>
                    <a:pt x="1758" y="737"/>
                  </a:lnTo>
                  <a:lnTo>
                    <a:pt x="1758" y="681"/>
                  </a:lnTo>
                  <a:lnTo>
                    <a:pt x="1701" y="681"/>
                  </a:lnTo>
                  <a:lnTo>
                    <a:pt x="1701" y="624"/>
                  </a:lnTo>
                  <a:lnTo>
                    <a:pt x="1644" y="624"/>
                  </a:lnTo>
                  <a:lnTo>
                    <a:pt x="1644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644" y="397"/>
                  </a:lnTo>
                  <a:lnTo>
                    <a:pt x="1644" y="340"/>
                  </a:lnTo>
                  <a:lnTo>
                    <a:pt x="1587" y="340"/>
                  </a:lnTo>
                  <a:lnTo>
                    <a:pt x="1587" y="284"/>
                  </a:lnTo>
                  <a:lnTo>
                    <a:pt x="1531" y="284"/>
                  </a:lnTo>
                  <a:lnTo>
                    <a:pt x="153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F316E547-F675-421A-B772-C8D6CB4D9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39"/>
              <a:ext cx="793" cy="681"/>
            </a:xfrm>
            <a:custGeom>
              <a:avLst/>
              <a:gdLst>
                <a:gd name="T0" fmla="*/ 793 w 793"/>
                <a:gd name="T1" fmla="*/ 114 h 681"/>
                <a:gd name="T2" fmla="*/ 793 w 793"/>
                <a:gd name="T3" fmla="*/ 170 h 681"/>
                <a:gd name="T4" fmla="*/ 737 w 793"/>
                <a:gd name="T5" fmla="*/ 170 h 681"/>
                <a:gd name="T6" fmla="*/ 737 w 793"/>
                <a:gd name="T7" fmla="*/ 340 h 681"/>
                <a:gd name="T8" fmla="*/ 623 w 793"/>
                <a:gd name="T9" fmla="*/ 340 h 681"/>
                <a:gd name="T10" fmla="*/ 623 w 793"/>
                <a:gd name="T11" fmla="*/ 511 h 681"/>
                <a:gd name="T12" fmla="*/ 567 w 793"/>
                <a:gd name="T13" fmla="*/ 511 h 681"/>
                <a:gd name="T14" fmla="*/ 567 w 793"/>
                <a:gd name="T15" fmla="*/ 567 h 681"/>
                <a:gd name="T16" fmla="*/ 453 w 793"/>
                <a:gd name="T17" fmla="*/ 567 h 681"/>
                <a:gd name="T18" fmla="*/ 453 w 793"/>
                <a:gd name="T19" fmla="*/ 511 h 681"/>
                <a:gd name="T20" fmla="*/ 340 w 793"/>
                <a:gd name="T21" fmla="*/ 511 h 681"/>
                <a:gd name="T22" fmla="*/ 340 w 793"/>
                <a:gd name="T23" fmla="*/ 567 h 681"/>
                <a:gd name="T24" fmla="*/ 226 w 793"/>
                <a:gd name="T25" fmla="*/ 567 h 681"/>
                <a:gd name="T26" fmla="*/ 226 w 793"/>
                <a:gd name="T27" fmla="*/ 681 h 681"/>
                <a:gd name="T28" fmla="*/ 170 w 793"/>
                <a:gd name="T29" fmla="*/ 681 h 681"/>
                <a:gd name="T30" fmla="*/ 170 w 793"/>
                <a:gd name="T31" fmla="*/ 624 h 681"/>
                <a:gd name="T32" fmla="*/ 113 w 793"/>
                <a:gd name="T33" fmla="*/ 624 h 681"/>
                <a:gd name="T34" fmla="*/ 113 w 793"/>
                <a:gd name="T35" fmla="*/ 567 h 681"/>
                <a:gd name="T36" fmla="*/ 56 w 793"/>
                <a:gd name="T37" fmla="*/ 567 h 681"/>
                <a:gd name="T38" fmla="*/ 56 w 793"/>
                <a:gd name="T39" fmla="*/ 511 h 681"/>
                <a:gd name="T40" fmla="*/ 0 w 793"/>
                <a:gd name="T41" fmla="*/ 511 h 681"/>
                <a:gd name="T42" fmla="*/ 0 w 793"/>
                <a:gd name="T43" fmla="*/ 454 h 681"/>
                <a:gd name="T44" fmla="*/ 56 w 793"/>
                <a:gd name="T45" fmla="*/ 454 h 681"/>
                <a:gd name="T46" fmla="*/ 56 w 793"/>
                <a:gd name="T47" fmla="*/ 340 h 681"/>
                <a:gd name="T48" fmla="*/ 113 w 793"/>
                <a:gd name="T49" fmla="*/ 340 h 681"/>
                <a:gd name="T50" fmla="*/ 113 w 793"/>
                <a:gd name="T51" fmla="*/ 227 h 681"/>
                <a:gd name="T52" fmla="*/ 283 w 793"/>
                <a:gd name="T53" fmla="*/ 227 h 681"/>
                <a:gd name="T54" fmla="*/ 283 w 793"/>
                <a:gd name="T55" fmla="*/ 114 h 681"/>
                <a:gd name="T56" fmla="*/ 170 w 793"/>
                <a:gd name="T57" fmla="*/ 114 h 681"/>
                <a:gd name="T58" fmla="*/ 170 w 793"/>
                <a:gd name="T59" fmla="*/ 57 h 681"/>
                <a:gd name="T60" fmla="*/ 283 w 793"/>
                <a:gd name="T61" fmla="*/ 57 h 681"/>
                <a:gd name="T62" fmla="*/ 283 w 793"/>
                <a:gd name="T63" fmla="*/ 0 h 681"/>
                <a:gd name="T64" fmla="*/ 340 w 793"/>
                <a:gd name="T65" fmla="*/ 0 h 681"/>
                <a:gd name="T66" fmla="*/ 340 w 793"/>
                <a:gd name="T67" fmla="*/ 57 h 681"/>
                <a:gd name="T68" fmla="*/ 397 w 793"/>
                <a:gd name="T69" fmla="*/ 57 h 681"/>
                <a:gd name="T70" fmla="*/ 397 w 793"/>
                <a:gd name="T71" fmla="*/ 0 h 681"/>
                <a:gd name="T72" fmla="*/ 680 w 793"/>
                <a:gd name="T73" fmla="*/ 0 h 681"/>
                <a:gd name="T74" fmla="*/ 680 w 793"/>
                <a:gd name="T75" fmla="*/ 57 h 681"/>
                <a:gd name="T76" fmla="*/ 737 w 793"/>
                <a:gd name="T77" fmla="*/ 57 h 681"/>
                <a:gd name="T78" fmla="*/ 737 w 793"/>
                <a:gd name="T79" fmla="*/ 114 h 681"/>
                <a:gd name="T80" fmla="*/ 793 w 793"/>
                <a:gd name="T8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681">
                  <a:moveTo>
                    <a:pt x="793" y="114"/>
                  </a:moveTo>
                  <a:lnTo>
                    <a:pt x="793" y="170"/>
                  </a:lnTo>
                  <a:lnTo>
                    <a:pt x="737" y="170"/>
                  </a:lnTo>
                  <a:lnTo>
                    <a:pt x="737" y="340"/>
                  </a:lnTo>
                  <a:lnTo>
                    <a:pt x="623" y="340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73" name="Group 289">
            <a:extLst>
              <a:ext uri="{FF2B5EF4-FFF2-40B4-BE49-F238E27FC236}">
                <a16:creationId xmlns:a16="http://schemas.microsoft.com/office/drawing/2014/main" id="{D9C6AC36-3CE1-4F69-8972-6A4FE5641E8D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9236075"/>
            <a:ext cx="530225" cy="133350"/>
            <a:chOff x="1492" y="3861"/>
            <a:chExt cx="334" cy="84"/>
          </a:xfrm>
        </p:grpSpPr>
        <p:sp>
          <p:nvSpPr>
            <p:cNvPr id="16674" name="WordArt 290">
              <a:extLst>
                <a:ext uri="{FF2B5EF4-FFF2-40B4-BE49-F238E27FC236}">
                  <a16:creationId xmlns:a16="http://schemas.microsoft.com/office/drawing/2014/main" id="{2C3846EC-FF71-4EBA-B697-C97B978DEC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2" y="38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  <p:sp>
          <p:nvSpPr>
            <p:cNvPr id="16675" name="WordArt 291">
              <a:extLst>
                <a:ext uri="{FF2B5EF4-FFF2-40B4-BE49-F238E27FC236}">
                  <a16:creationId xmlns:a16="http://schemas.microsoft.com/office/drawing/2014/main" id="{3CC39D45-74F0-4E9A-9DEC-C34E6C43C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3" y="38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</p:grpSp>
      <p:grpSp>
        <p:nvGrpSpPr>
          <p:cNvPr id="16676" name="Group 292">
            <a:extLst>
              <a:ext uri="{FF2B5EF4-FFF2-40B4-BE49-F238E27FC236}">
                <a16:creationId xmlns:a16="http://schemas.microsoft.com/office/drawing/2014/main" id="{3D34671A-3869-4646-8225-F25365098EB2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9280525"/>
            <a:ext cx="396875" cy="133350"/>
            <a:chOff x="1039" y="3861"/>
            <a:chExt cx="250" cy="84"/>
          </a:xfrm>
        </p:grpSpPr>
        <p:sp>
          <p:nvSpPr>
            <p:cNvPr id="16677" name="WordArt 293">
              <a:extLst>
                <a:ext uri="{FF2B5EF4-FFF2-40B4-BE49-F238E27FC236}">
                  <a16:creationId xmlns:a16="http://schemas.microsoft.com/office/drawing/2014/main" id="{8E8FC872-BC1E-4840-9528-D3EF95869F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  <p:sp>
          <p:nvSpPr>
            <p:cNvPr id="16678" name="WordArt 294">
              <a:extLst>
                <a:ext uri="{FF2B5EF4-FFF2-40B4-BE49-F238E27FC236}">
                  <a16:creationId xmlns:a16="http://schemas.microsoft.com/office/drawing/2014/main" id="{9C2A4715-ABFC-4698-8068-A4EB122A6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</p:grpSp>
      <p:grpSp>
        <p:nvGrpSpPr>
          <p:cNvPr id="16679" name="Group 295">
            <a:extLst>
              <a:ext uri="{FF2B5EF4-FFF2-40B4-BE49-F238E27FC236}">
                <a16:creationId xmlns:a16="http://schemas.microsoft.com/office/drawing/2014/main" id="{AA216578-1725-47D8-93D6-919183C7D64F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396875" cy="133350"/>
            <a:chOff x="676" y="3861"/>
            <a:chExt cx="250" cy="84"/>
          </a:xfrm>
        </p:grpSpPr>
        <p:sp>
          <p:nvSpPr>
            <p:cNvPr id="16680" name="WordArt 296">
              <a:extLst>
                <a:ext uri="{FF2B5EF4-FFF2-40B4-BE49-F238E27FC236}">
                  <a16:creationId xmlns:a16="http://schemas.microsoft.com/office/drawing/2014/main" id="{7AF02B20-6BCB-42BC-9880-A2E41BA016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  <p:sp>
          <p:nvSpPr>
            <p:cNvPr id="16681" name="WordArt 297">
              <a:extLst>
                <a:ext uri="{FF2B5EF4-FFF2-40B4-BE49-F238E27FC236}">
                  <a16:creationId xmlns:a16="http://schemas.microsoft.com/office/drawing/2014/main" id="{707F391D-1B3A-421E-AFAA-CDB85F8C75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7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</p:grpSp>
      <p:grpSp>
        <p:nvGrpSpPr>
          <p:cNvPr id="16682" name="Group 298">
            <a:extLst>
              <a:ext uri="{FF2B5EF4-FFF2-40B4-BE49-F238E27FC236}">
                <a16:creationId xmlns:a16="http://schemas.microsoft.com/office/drawing/2014/main" id="{A465B8D5-4BA3-4201-ACD2-766C59583D7E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286250"/>
            <a:ext cx="530225" cy="133350"/>
            <a:chOff x="1515" y="4118"/>
            <a:chExt cx="334" cy="84"/>
          </a:xfrm>
        </p:grpSpPr>
        <p:sp>
          <p:nvSpPr>
            <p:cNvPr id="16683" name="WordArt 299">
              <a:extLst>
                <a:ext uri="{FF2B5EF4-FFF2-40B4-BE49-F238E27FC236}">
                  <a16:creationId xmlns:a16="http://schemas.microsoft.com/office/drawing/2014/main" id="{317E6FE2-EC39-4A2F-94A0-B147E1D74F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1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  <p:sp>
          <p:nvSpPr>
            <p:cNvPr id="16684" name="WordArt 300">
              <a:extLst>
                <a:ext uri="{FF2B5EF4-FFF2-40B4-BE49-F238E27FC236}">
                  <a16:creationId xmlns:a16="http://schemas.microsoft.com/office/drawing/2014/main" id="{9ECFE0E6-B8DC-468A-AFFD-CC0118B250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1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</p:grpSp>
      <p:grpSp>
        <p:nvGrpSpPr>
          <p:cNvPr id="16685" name="Group 301">
            <a:extLst>
              <a:ext uri="{FF2B5EF4-FFF2-40B4-BE49-F238E27FC236}">
                <a16:creationId xmlns:a16="http://schemas.microsoft.com/office/drawing/2014/main" id="{5BFE84B8-4F4A-449C-80CF-263C53DCE047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1171238"/>
            <a:ext cx="396875" cy="133350"/>
            <a:chOff x="1062" y="4118"/>
            <a:chExt cx="250" cy="84"/>
          </a:xfrm>
        </p:grpSpPr>
        <p:sp>
          <p:nvSpPr>
            <p:cNvPr id="16686" name="WordArt 302">
              <a:extLst>
                <a:ext uri="{FF2B5EF4-FFF2-40B4-BE49-F238E27FC236}">
                  <a16:creationId xmlns:a16="http://schemas.microsoft.com/office/drawing/2014/main" id="{2F7D91FA-CCEA-480E-97E7-19A292D425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  <p:sp>
          <p:nvSpPr>
            <p:cNvPr id="16687" name="WordArt 303">
              <a:extLst>
                <a:ext uri="{FF2B5EF4-FFF2-40B4-BE49-F238E27FC236}">
                  <a16:creationId xmlns:a16="http://schemas.microsoft.com/office/drawing/2014/main" id="{8CD0A69F-19F7-43C9-9326-A81AABBA03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</p:grpSp>
      <p:grpSp>
        <p:nvGrpSpPr>
          <p:cNvPr id="16688" name="Group 304">
            <a:extLst>
              <a:ext uri="{FF2B5EF4-FFF2-40B4-BE49-F238E27FC236}">
                <a16:creationId xmlns:a16="http://schemas.microsoft.com/office/drawing/2014/main" id="{F283C2F8-24C1-4C22-BE0E-B94F26A09035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4465638"/>
            <a:ext cx="396875" cy="133350"/>
            <a:chOff x="699" y="4118"/>
            <a:chExt cx="250" cy="84"/>
          </a:xfrm>
        </p:grpSpPr>
        <p:sp>
          <p:nvSpPr>
            <p:cNvPr id="16689" name="WordArt 305">
              <a:extLst>
                <a:ext uri="{FF2B5EF4-FFF2-40B4-BE49-F238E27FC236}">
                  <a16:creationId xmlns:a16="http://schemas.microsoft.com/office/drawing/2014/main" id="{45A0A46E-0C5A-4203-A68D-76208E7EA6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  <p:sp>
          <p:nvSpPr>
            <p:cNvPr id="16690" name="WordArt 306">
              <a:extLst>
                <a:ext uri="{FF2B5EF4-FFF2-40B4-BE49-F238E27FC236}">
                  <a16:creationId xmlns:a16="http://schemas.microsoft.com/office/drawing/2014/main" id="{A6C976C3-6916-4C08-84ED-7C7B1F8B70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</p:grpSp>
      <p:grpSp>
        <p:nvGrpSpPr>
          <p:cNvPr id="16691" name="Group 307">
            <a:extLst>
              <a:ext uri="{FF2B5EF4-FFF2-40B4-BE49-F238E27FC236}">
                <a16:creationId xmlns:a16="http://schemas.microsoft.com/office/drawing/2014/main" id="{6C58DDE3-2713-49A1-9154-69B821AD9A49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10856913"/>
            <a:ext cx="530225" cy="133350"/>
            <a:chOff x="1515" y="4315"/>
            <a:chExt cx="334" cy="84"/>
          </a:xfrm>
        </p:grpSpPr>
        <p:sp>
          <p:nvSpPr>
            <p:cNvPr id="16692" name="WordArt 308">
              <a:extLst>
                <a:ext uri="{FF2B5EF4-FFF2-40B4-BE49-F238E27FC236}">
                  <a16:creationId xmlns:a16="http://schemas.microsoft.com/office/drawing/2014/main" id="{6EF6F9B8-E221-4F13-A2DB-46D5525C22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31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  <p:sp>
          <p:nvSpPr>
            <p:cNvPr id="16693" name="WordArt 309">
              <a:extLst>
                <a:ext uri="{FF2B5EF4-FFF2-40B4-BE49-F238E27FC236}">
                  <a16:creationId xmlns:a16="http://schemas.microsoft.com/office/drawing/2014/main" id="{F715F0B6-5357-4047-9C87-8D13E57B2B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31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</p:grpSp>
      <p:grpSp>
        <p:nvGrpSpPr>
          <p:cNvPr id="16694" name="Group 310">
            <a:extLst>
              <a:ext uri="{FF2B5EF4-FFF2-40B4-BE49-F238E27FC236}">
                <a16:creationId xmlns:a16="http://schemas.microsoft.com/office/drawing/2014/main" id="{D0F178E2-F99A-44BA-9791-557A5720FF15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7615238"/>
            <a:ext cx="396875" cy="133350"/>
            <a:chOff x="1062" y="4315"/>
            <a:chExt cx="250" cy="84"/>
          </a:xfrm>
        </p:grpSpPr>
        <p:sp>
          <p:nvSpPr>
            <p:cNvPr id="16695" name="WordArt 311">
              <a:extLst>
                <a:ext uri="{FF2B5EF4-FFF2-40B4-BE49-F238E27FC236}">
                  <a16:creationId xmlns:a16="http://schemas.microsoft.com/office/drawing/2014/main" id="{DC67B076-FC92-41A4-8FD1-0AB23178E8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  <p:sp>
          <p:nvSpPr>
            <p:cNvPr id="16696" name="WordArt 312">
              <a:extLst>
                <a:ext uri="{FF2B5EF4-FFF2-40B4-BE49-F238E27FC236}">
                  <a16:creationId xmlns:a16="http://schemas.microsoft.com/office/drawing/2014/main" id="{1F07B362-4812-4C7C-9571-35AB4D7AEF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</p:grpSp>
      <p:grpSp>
        <p:nvGrpSpPr>
          <p:cNvPr id="16697" name="Group 313">
            <a:extLst>
              <a:ext uri="{FF2B5EF4-FFF2-40B4-BE49-F238E27FC236}">
                <a16:creationId xmlns:a16="http://schemas.microsoft.com/office/drawing/2014/main" id="{C068FC3A-DC50-4610-9AAC-F618C46E4CB9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870450"/>
            <a:ext cx="396875" cy="133350"/>
            <a:chOff x="699" y="4315"/>
            <a:chExt cx="250" cy="84"/>
          </a:xfrm>
        </p:grpSpPr>
        <p:sp>
          <p:nvSpPr>
            <p:cNvPr id="16698" name="WordArt 314">
              <a:extLst>
                <a:ext uri="{FF2B5EF4-FFF2-40B4-BE49-F238E27FC236}">
                  <a16:creationId xmlns:a16="http://schemas.microsoft.com/office/drawing/2014/main" id="{3F3DE479-FDAE-4853-A046-38D39FB32C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7AC71E15-D87B-4AF9-A2DD-EF0AE7D622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</p:grpSp>
      <p:grpSp>
        <p:nvGrpSpPr>
          <p:cNvPr id="16700" name="Group 316">
            <a:extLst>
              <a:ext uri="{FF2B5EF4-FFF2-40B4-BE49-F238E27FC236}">
                <a16:creationId xmlns:a16="http://schemas.microsoft.com/office/drawing/2014/main" id="{F80C8FA3-7972-4BA2-B171-67F04945AE43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510088"/>
            <a:ext cx="530225" cy="133350"/>
            <a:chOff x="1515" y="4572"/>
            <a:chExt cx="334" cy="84"/>
          </a:xfrm>
        </p:grpSpPr>
        <p:sp>
          <p:nvSpPr>
            <p:cNvPr id="16701" name="WordArt 317">
              <a:extLst>
                <a:ext uri="{FF2B5EF4-FFF2-40B4-BE49-F238E27FC236}">
                  <a16:creationId xmlns:a16="http://schemas.microsoft.com/office/drawing/2014/main" id="{BE58A780-8CB0-459C-BBBA-4C74B74C2F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B0367C2B-F451-44A7-8542-C0C959C51E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</p:grpSp>
      <p:grpSp>
        <p:nvGrpSpPr>
          <p:cNvPr id="16703" name="Group 319">
            <a:extLst>
              <a:ext uri="{FF2B5EF4-FFF2-40B4-BE49-F238E27FC236}">
                <a16:creationId xmlns:a16="http://schemas.microsoft.com/office/drawing/2014/main" id="{F10F7084-9E84-4541-9679-B82C9ECC7FB4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3430588"/>
            <a:ext cx="396875" cy="133350"/>
            <a:chOff x="1062" y="4572"/>
            <a:chExt cx="250" cy="84"/>
          </a:xfrm>
        </p:grpSpPr>
        <p:sp>
          <p:nvSpPr>
            <p:cNvPr id="16704" name="WordArt 320">
              <a:extLst>
                <a:ext uri="{FF2B5EF4-FFF2-40B4-BE49-F238E27FC236}">
                  <a16:creationId xmlns:a16="http://schemas.microsoft.com/office/drawing/2014/main" id="{59A28350-6927-4009-94F8-180B2DC4F4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257C1F12-6AE7-46F7-8B40-D82F88F035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</p:grpSp>
      <p:grpSp>
        <p:nvGrpSpPr>
          <p:cNvPr id="16706" name="Group 322">
            <a:extLst>
              <a:ext uri="{FF2B5EF4-FFF2-40B4-BE49-F238E27FC236}">
                <a16:creationId xmlns:a16="http://schemas.microsoft.com/office/drawing/2014/main" id="{8978D7E8-1B3B-4454-AD46-9D18AE604764}"/>
              </a:ext>
            </a:extLst>
          </p:cNvPr>
          <p:cNvGrpSpPr>
            <a:grpSpLocks/>
          </p:cNvGrpSpPr>
          <p:nvPr/>
        </p:nvGrpSpPr>
        <p:grpSpPr bwMode="auto">
          <a:xfrm>
            <a:off x="6915150" y="955675"/>
            <a:ext cx="396875" cy="133350"/>
            <a:chOff x="699" y="4572"/>
            <a:chExt cx="250" cy="84"/>
          </a:xfrm>
        </p:grpSpPr>
        <p:sp>
          <p:nvSpPr>
            <p:cNvPr id="16707" name="WordArt 323">
              <a:extLst>
                <a:ext uri="{FF2B5EF4-FFF2-40B4-BE49-F238E27FC236}">
                  <a16:creationId xmlns:a16="http://schemas.microsoft.com/office/drawing/2014/main" id="{343BCB1B-5796-4D52-971F-B093B69178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E1159DEF-B941-4E0B-8919-133AAEF3ED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</p:grpSp>
      <p:grpSp>
        <p:nvGrpSpPr>
          <p:cNvPr id="16709" name="Group 325">
            <a:extLst>
              <a:ext uri="{FF2B5EF4-FFF2-40B4-BE49-F238E27FC236}">
                <a16:creationId xmlns:a16="http://schemas.microsoft.com/office/drawing/2014/main" id="{47A4BD7F-2857-4F44-972D-1E7BCD771824}"/>
              </a:ext>
            </a:extLst>
          </p:cNvPr>
          <p:cNvGrpSpPr>
            <a:grpSpLocks/>
          </p:cNvGrpSpPr>
          <p:nvPr/>
        </p:nvGrpSpPr>
        <p:grpSpPr bwMode="auto">
          <a:xfrm>
            <a:off x="5260975" y="3656013"/>
            <a:ext cx="530225" cy="133350"/>
            <a:chOff x="1500" y="4768"/>
            <a:chExt cx="334" cy="84"/>
          </a:xfrm>
        </p:grpSpPr>
        <p:sp>
          <p:nvSpPr>
            <p:cNvPr id="16710" name="WordArt 326">
              <a:extLst>
                <a:ext uri="{FF2B5EF4-FFF2-40B4-BE49-F238E27FC236}">
                  <a16:creationId xmlns:a16="http://schemas.microsoft.com/office/drawing/2014/main" id="{DB937C7B-B65A-4CD0-9227-F1A6F6B521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7801B06C-E756-4912-9AC1-8F53C60BFD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</p:grpSp>
      <p:grpSp>
        <p:nvGrpSpPr>
          <p:cNvPr id="16712" name="Group 328">
            <a:extLst>
              <a:ext uri="{FF2B5EF4-FFF2-40B4-BE49-F238E27FC236}">
                <a16:creationId xmlns:a16="http://schemas.microsoft.com/office/drawing/2014/main" id="{5A6D287E-15B6-4292-98FF-47DA930908D4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645025"/>
            <a:ext cx="396875" cy="133350"/>
            <a:chOff x="1047" y="4768"/>
            <a:chExt cx="250" cy="84"/>
          </a:xfrm>
        </p:grpSpPr>
        <p:sp>
          <p:nvSpPr>
            <p:cNvPr id="16713" name="WordArt 329">
              <a:extLst>
                <a:ext uri="{FF2B5EF4-FFF2-40B4-BE49-F238E27FC236}">
                  <a16:creationId xmlns:a16="http://schemas.microsoft.com/office/drawing/2014/main" id="{B23EB49B-61EE-4938-8B62-0DD18E631C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49FA5986-0D82-4048-B80B-096B588678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</p:grpSp>
      <p:grpSp>
        <p:nvGrpSpPr>
          <p:cNvPr id="16715" name="Group 331">
            <a:extLst>
              <a:ext uri="{FF2B5EF4-FFF2-40B4-BE49-F238E27FC236}">
                <a16:creationId xmlns:a16="http://schemas.microsoft.com/office/drawing/2014/main" id="{F2A4A2DF-64E2-4D8F-A15D-0ACEE9826155}"/>
              </a:ext>
            </a:extLst>
          </p:cNvPr>
          <p:cNvGrpSpPr>
            <a:grpSpLocks/>
          </p:cNvGrpSpPr>
          <p:nvPr/>
        </p:nvGrpSpPr>
        <p:grpSpPr bwMode="auto">
          <a:xfrm>
            <a:off x="2917825" y="1225550"/>
            <a:ext cx="396875" cy="133350"/>
            <a:chOff x="684" y="4768"/>
            <a:chExt cx="250" cy="84"/>
          </a:xfrm>
        </p:grpSpPr>
        <p:sp>
          <p:nvSpPr>
            <p:cNvPr id="16716" name="WordArt 332">
              <a:extLst>
                <a:ext uri="{FF2B5EF4-FFF2-40B4-BE49-F238E27FC236}">
                  <a16:creationId xmlns:a16="http://schemas.microsoft.com/office/drawing/2014/main" id="{56F9B4FE-80BD-493B-AAFF-E7420479A4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1BA0150A-7866-48DA-9A48-C2BD90C11D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</p:grpSp>
      <p:grpSp>
        <p:nvGrpSpPr>
          <p:cNvPr id="16718" name="Group 334">
            <a:extLst>
              <a:ext uri="{FF2B5EF4-FFF2-40B4-BE49-F238E27FC236}">
                <a16:creationId xmlns:a16="http://schemas.microsoft.com/office/drawing/2014/main" id="{B2106882-F4ED-49D5-8AC4-B11D520114AC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286250"/>
            <a:ext cx="530225" cy="133350"/>
            <a:chOff x="1500" y="5026"/>
            <a:chExt cx="334" cy="84"/>
          </a:xfrm>
        </p:grpSpPr>
        <p:sp>
          <p:nvSpPr>
            <p:cNvPr id="16719" name="WordArt 335">
              <a:extLst>
                <a:ext uri="{FF2B5EF4-FFF2-40B4-BE49-F238E27FC236}">
                  <a16:creationId xmlns:a16="http://schemas.microsoft.com/office/drawing/2014/main" id="{7711B8CC-D42D-450A-90ED-107FFEFFA0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5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AEAD3D17-1991-47CB-B8F6-60A333446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5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</p:grpSp>
      <p:grpSp>
        <p:nvGrpSpPr>
          <p:cNvPr id="16721" name="Group 337">
            <a:extLst>
              <a:ext uri="{FF2B5EF4-FFF2-40B4-BE49-F238E27FC236}">
                <a16:creationId xmlns:a16="http://schemas.microsoft.com/office/drawing/2014/main" id="{C9E32C5B-371C-4B57-A752-84E66DE78EDC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091738"/>
            <a:ext cx="396875" cy="133350"/>
            <a:chOff x="1047" y="5026"/>
            <a:chExt cx="250" cy="84"/>
          </a:xfrm>
        </p:grpSpPr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B97EE7EA-F189-4541-82FB-5B5D32A490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BABD4140-B301-4A53-9BEB-2135387EE6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</p:grpSp>
      <p:grpSp>
        <p:nvGrpSpPr>
          <p:cNvPr id="16724" name="Group 340">
            <a:extLst>
              <a:ext uri="{FF2B5EF4-FFF2-40B4-BE49-F238E27FC236}">
                <a16:creationId xmlns:a16="http://schemas.microsoft.com/office/drawing/2014/main" id="{E8DE9934-3102-461E-9FDA-DDFFD7720799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8335963"/>
            <a:ext cx="396875" cy="133350"/>
            <a:chOff x="684" y="5026"/>
            <a:chExt cx="250" cy="84"/>
          </a:xfrm>
        </p:grpSpPr>
        <p:sp>
          <p:nvSpPr>
            <p:cNvPr id="16725" name="WordArt 341">
              <a:extLst>
                <a:ext uri="{FF2B5EF4-FFF2-40B4-BE49-F238E27FC236}">
                  <a16:creationId xmlns:a16="http://schemas.microsoft.com/office/drawing/2014/main" id="{8AFDD623-134E-4983-A89D-4F6FA03879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CD60305D-AB7F-41F0-B885-B6D3C5FAE0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16727" name="Group 343">
            <a:extLst>
              <a:ext uri="{FF2B5EF4-FFF2-40B4-BE49-F238E27FC236}">
                <a16:creationId xmlns:a16="http://schemas.microsoft.com/office/drawing/2014/main" id="{C80AA56E-2501-4774-883D-781E4002C811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530225" cy="133350"/>
            <a:chOff x="1515" y="5252"/>
            <a:chExt cx="334" cy="84"/>
          </a:xfrm>
        </p:grpSpPr>
        <p:sp>
          <p:nvSpPr>
            <p:cNvPr id="16728" name="WordArt 344">
              <a:extLst>
                <a:ext uri="{FF2B5EF4-FFF2-40B4-BE49-F238E27FC236}">
                  <a16:creationId xmlns:a16="http://schemas.microsoft.com/office/drawing/2014/main" id="{3F6D9905-45F8-4278-8131-F70A6AD8A3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518EEEF9-06E7-415A-BE63-D955E66769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</p:grpSp>
      <p:grpSp>
        <p:nvGrpSpPr>
          <p:cNvPr id="16730" name="Group 346">
            <a:extLst>
              <a:ext uri="{FF2B5EF4-FFF2-40B4-BE49-F238E27FC236}">
                <a16:creationId xmlns:a16="http://schemas.microsoft.com/office/drawing/2014/main" id="{E630302D-0AEA-43B4-87C2-0AE19E9243F4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6040438"/>
            <a:ext cx="396875" cy="133350"/>
            <a:chOff x="245" y="3861"/>
            <a:chExt cx="250" cy="84"/>
          </a:xfrm>
        </p:grpSpPr>
        <p:sp>
          <p:nvSpPr>
            <p:cNvPr id="16731" name="WordArt 347">
              <a:extLst>
                <a:ext uri="{FF2B5EF4-FFF2-40B4-BE49-F238E27FC236}">
                  <a16:creationId xmlns:a16="http://schemas.microsoft.com/office/drawing/2014/main" id="{61FA6E06-2752-40D3-9767-DECCF3456C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1BD362A2-12C7-4811-B55F-DFD50FBA50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</p:grpSp>
      <p:grpSp>
        <p:nvGrpSpPr>
          <p:cNvPr id="16733" name="Group 349">
            <a:extLst>
              <a:ext uri="{FF2B5EF4-FFF2-40B4-BE49-F238E27FC236}">
                <a16:creationId xmlns:a16="http://schemas.microsoft.com/office/drawing/2014/main" id="{93455A86-58DE-45FA-9AA7-A91D7B5F969C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1900238"/>
            <a:ext cx="396875" cy="133350"/>
            <a:chOff x="268" y="4118"/>
            <a:chExt cx="250" cy="84"/>
          </a:xfrm>
        </p:grpSpPr>
        <p:sp>
          <p:nvSpPr>
            <p:cNvPr id="16734" name="WordArt 350">
              <a:extLst>
                <a:ext uri="{FF2B5EF4-FFF2-40B4-BE49-F238E27FC236}">
                  <a16:creationId xmlns:a16="http://schemas.microsoft.com/office/drawing/2014/main" id="{1C6FE0D1-9CD3-4F71-A630-087B293FE9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AB1B2975-B1BE-4C20-805D-6B032C9DB7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</p:grpSp>
      <p:grpSp>
        <p:nvGrpSpPr>
          <p:cNvPr id="16736" name="Group 352">
            <a:extLst>
              <a:ext uri="{FF2B5EF4-FFF2-40B4-BE49-F238E27FC236}">
                <a16:creationId xmlns:a16="http://schemas.microsoft.com/office/drawing/2014/main" id="{B3877186-4D7E-47DE-962D-94A9016FAFA1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2620963"/>
            <a:ext cx="396875" cy="133350"/>
            <a:chOff x="268" y="4315"/>
            <a:chExt cx="250" cy="84"/>
          </a:xfrm>
        </p:grpSpPr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B94B6A09-7BF9-42B3-B633-6B7B155AF2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E1EA057A-81F1-4833-86FD-5D520C3335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</p:grpSp>
      <p:grpSp>
        <p:nvGrpSpPr>
          <p:cNvPr id="16739" name="Group 355">
            <a:extLst>
              <a:ext uri="{FF2B5EF4-FFF2-40B4-BE49-F238E27FC236}">
                <a16:creationId xmlns:a16="http://schemas.microsoft.com/office/drawing/2014/main" id="{793A7CBB-B491-4809-A0E9-44E5F99F0EB2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5815013"/>
            <a:ext cx="396875" cy="133350"/>
            <a:chOff x="268" y="4572"/>
            <a:chExt cx="250" cy="84"/>
          </a:xfrm>
        </p:grpSpPr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F0884620-9C22-4E11-9994-97F40A06B3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04179237-4200-45FE-BF16-D5EF4B1A09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</p:grpSp>
      <p:grpSp>
        <p:nvGrpSpPr>
          <p:cNvPr id="16742" name="Group 358">
            <a:extLst>
              <a:ext uri="{FF2B5EF4-FFF2-40B4-BE49-F238E27FC236}">
                <a16:creationId xmlns:a16="http://schemas.microsoft.com/office/drawing/2014/main" id="{AA704591-0588-4DD0-9904-71B7950A4F74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314450"/>
            <a:ext cx="396875" cy="133350"/>
            <a:chOff x="253" y="4768"/>
            <a:chExt cx="250" cy="84"/>
          </a:xfrm>
        </p:grpSpPr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9B0648C7-561A-40C3-AFD1-C06912C1E1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90EB9E17-236E-42B6-AED6-A4CAF70E87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</p:grpSp>
      <p:grpSp>
        <p:nvGrpSpPr>
          <p:cNvPr id="16745" name="Group 361">
            <a:extLst>
              <a:ext uri="{FF2B5EF4-FFF2-40B4-BE49-F238E27FC236}">
                <a16:creationId xmlns:a16="http://schemas.microsoft.com/office/drawing/2014/main" id="{3D1E8A17-20CE-4E09-94EB-C3B1BE1BFD30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3970338"/>
            <a:ext cx="396875" cy="133350"/>
            <a:chOff x="253" y="5026"/>
            <a:chExt cx="250" cy="84"/>
          </a:xfrm>
        </p:grpSpPr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B03A120E-EF1F-4E7B-B219-1BA8C9F1CD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C0B3CF1E-CC79-4DC3-908B-E4E2DD26C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69" name="Group 161">
            <a:extLst>
              <a:ext uri="{FF2B5EF4-FFF2-40B4-BE49-F238E27FC236}">
                <a16:creationId xmlns:a16="http://schemas.microsoft.com/office/drawing/2014/main" id="{2F8DB1EE-8845-45C1-AAC3-5C77386254BF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279400"/>
            <a:ext cx="7740650" cy="12242800"/>
            <a:chOff x="529" y="176"/>
            <a:chExt cx="4876" cy="7712"/>
          </a:xfrm>
        </p:grpSpPr>
        <p:sp>
          <p:nvSpPr>
            <p:cNvPr id="17541" name="Freeform 133">
              <a:extLst>
                <a:ext uri="{FF2B5EF4-FFF2-40B4-BE49-F238E27FC236}">
                  <a16:creationId xmlns:a16="http://schemas.microsoft.com/office/drawing/2014/main" id="{C9018D6D-5083-464B-B318-0B9F01B3C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486"/>
              <a:ext cx="1248" cy="2721"/>
            </a:xfrm>
            <a:custGeom>
              <a:avLst/>
              <a:gdLst>
                <a:gd name="T0" fmla="*/ 1248 w 1248"/>
                <a:gd name="T1" fmla="*/ 2721 h 2721"/>
                <a:gd name="T2" fmla="*/ 1021 w 1248"/>
                <a:gd name="T3" fmla="*/ 2721 h 2721"/>
                <a:gd name="T4" fmla="*/ 1021 w 1248"/>
                <a:gd name="T5" fmla="*/ 2608 h 2721"/>
                <a:gd name="T6" fmla="*/ 794 w 1248"/>
                <a:gd name="T7" fmla="*/ 2608 h 2721"/>
                <a:gd name="T8" fmla="*/ 794 w 1248"/>
                <a:gd name="T9" fmla="*/ 2494 h 2721"/>
                <a:gd name="T10" fmla="*/ 681 w 1248"/>
                <a:gd name="T11" fmla="*/ 2494 h 2721"/>
                <a:gd name="T12" fmla="*/ 681 w 1248"/>
                <a:gd name="T13" fmla="*/ 2608 h 2721"/>
                <a:gd name="T14" fmla="*/ 567 w 1248"/>
                <a:gd name="T15" fmla="*/ 2608 h 2721"/>
                <a:gd name="T16" fmla="*/ 567 w 1248"/>
                <a:gd name="T17" fmla="*/ 2494 h 2721"/>
                <a:gd name="T18" fmla="*/ 454 w 1248"/>
                <a:gd name="T19" fmla="*/ 2494 h 2721"/>
                <a:gd name="T20" fmla="*/ 454 w 1248"/>
                <a:gd name="T21" fmla="*/ 2381 h 2721"/>
                <a:gd name="T22" fmla="*/ 227 w 1248"/>
                <a:gd name="T23" fmla="*/ 2381 h 2721"/>
                <a:gd name="T24" fmla="*/ 227 w 1248"/>
                <a:gd name="T25" fmla="*/ 1701 h 2721"/>
                <a:gd name="T26" fmla="*/ 114 w 1248"/>
                <a:gd name="T27" fmla="*/ 1701 h 2721"/>
                <a:gd name="T28" fmla="*/ 114 w 1248"/>
                <a:gd name="T29" fmla="*/ 1474 h 2721"/>
                <a:gd name="T30" fmla="*/ 0 w 1248"/>
                <a:gd name="T31" fmla="*/ 1474 h 2721"/>
                <a:gd name="T32" fmla="*/ 0 w 1248"/>
                <a:gd name="T33" fmla="*/ 1020 h 2721"/>
                <a:gd name="T34" fmla="*/ 114 w 1248"/>
                <a:gd name="T35" fmla="*/ 1020 h 2721"/>
                <a:gd name="T36" fmla="*/ 114 w 1248"/>
                <a:gd name="T37" fmla="*/ 453 h 2721"/>
                <a:gd name="T38" fmla="*/ 227 w 1248"/>
                <a:gd name="T39" fmla="*/ 453 h 2721"/>
                <a:gd name="T40" fmla="*/ 227 w 1248"/>
                <a:gd name="T41" fmla="*/ 0 h 2721"/>
                <a:gd name="T42" fmla="*/ 454 w 1248"/>
                <a:gd name="T43" fmla="*/ 0 h 2721"/>
                <a:gd name="T44" fmla="*/ 454 w 1248"/>
                <a:gd name="T45" fmla="*/ 113 h 2721"/>
                <a:gd name="T46" fmla="*/ 681 w 1248"/>
                <a:gd name="T47" fmla="*/ 113 h 2721"/>
                <a:gd name="T48" fmla="*/ 681 w 1248"/>
                <a:gd name="T49" fmla="*/ 453 h 2721"/>
                <a:gd name="T50" fmla="*/ 907 w 1248"/>
                <a:gd name="T51" fmla="*/ 453 h 2721"/>
                <a:gd name="T52" fmla="*/ 907 w 1248"/>
                <a:gd name="T53" fmla="*/ 680 h 2721"/>
                <a:gd name="T54" fmla="*/ 1021 w 1248"/>
                <a:gd name="T55" fmla="*/ 680 h 2721"/>
                <a:gd name="T56" fmla="*/ 1021 w 1248"/>
                <a:gd name="T57" fmla="*/ 793 h 2721"/>
                <a:gd name="T58" fmla="*/ 1134 w 1248"/>
                <a:gd name="T59" fmla="*/ 793 h 2721"/>
                <a:gd name="T60" fmla="*/ 1134 w 1248"/>
                <a:gd name="T61" fmla="*/ 907 h 2721"/>
                <a:gd name="T62" fmla="*/ 1248 w 1248"/>
                <a:gd name="T63" fmla="*/ 907 h 2721"/>
                <a:gd name="T64" fmla="*/ 1248 w 1248"/>
                <a:gd name="T65" fmla="*/ 1020 h 2721"/>
                <a:gd name="T66" fmla="*/ 1021 w 1248"/>
                <a:gd name="T67" fmla="*/ 1020 h 2721"/>
                <a:gd name="T68" fmla="*/ 1021 w 1248"/>
                <a:gd name="T69" fmla="*/ 1134 h 2721"/>
                <a:gd name="T70" fmla="*/ 1248 w 1248"/>
                <a:gd name="T71" fmla="*/ 1134 h 2721"/>
                <a:gd name="T72" fmla="*/ 1248 w 1248"/>
                <a:gd name="T73" fmla="*/ 1360 h 2721"/>
                <a:gd name="T74" fmla="*/ 1248 w 1248"/>
                <a:gd name="T75" fmla="*/ 1587 h 2721"/>
                <a:gd name="T76" fmla="*/ 1021 w 1248"/>
                <a:gd name="T77" fmla="*/ 1587 h 2721"/>
                <a:gd name="T78" fmla="*/ 1021 w 1248"/>
                <a:gd name="T79" fmla="*/ 1701 h 2721"/>
                <a:gd name="T80" fmla="*/ 794 w 1248"/>
                <a:gd name="T81" fmla="*/ 1701 h 2721"/>
                <a:gd name="T82" fmla="*/ 794 w 1248"/>
                <a:gd name="T83" fmla="*/ 1814 h 2721"/>
                <a:gd name="T84" fmla="*/ 907 w 1248"/>
                <a:gd name="T85" fmla="*/ 1814 h 2721"/>
                <a:gd name="T86" fmla="*/ 907 w 1248"/>
                <a:gd name="T87" fmla="*/ 1927 h 2721"/>
                <a:gd name="T88" fmla="*/ 1021 w 1248"/>
                <a:gd name="T89" fmla="*/ 1927 h 2721"/>
                <a:gd name="T90" fmla="*/ 1021 w 1248"/>
                <a:gd name="T91" fmla="*/ 2041 h 2721"/>
                <a:gd name="T92" fmla="*/ 1134 w 1248"/>
                <a:gd name="T93" fmla="*/ 2041 h 2721"/>
                <a:gd name="T94" fmla="*/ 1134 w 1248"/>
                <a:gd name="T95" fmla="*/ 2268 h 2721"/>
                <a:gd name="T96" fmla="*/ 1248 w 1248"/>
                <a:gd name="T97" fmla="*/ 2268 h 2721"/>
                <a:gd name="T98" fmla="*/ 1248 w 1248"/>
                <a:gd name="T99" fmla="*/ 2721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48" h="2721">
                  <a:moveTo>
                    <a:pt x="1248" y="2721"/>
                  </a:moveTo>
                  <a:lnTo>
                    <a:pt x="1021" y="2721"/>
                  </a:lnTo>
                  <a:lnTo>
                    <a:pt x="1021" y="2608"/>
                  </a:lnTo>
                  <a:lnTo>
                    <a:pt x="794" y="2608"/>
                  </a:lnTo>
                  <a:lnTo>
                    <a:pt x="794" y="2494"/>
                  </a:lnTo>
                  <a:lnTo>
                    <a:pt x="681" y="2494"/>
                  </a:lnTo>
                  <a:lnTo>
                    <a:pt x="681" y="2608"/>
                  </a:lnTo>
                  <a:lnTo>
                    <a:pt x="567" y="2608"/>
                  </a:lnTo>
                  <a:lnTo>
                    <a:pt x="567" y="2494"/>
                  </a:lnTo>
                  <a:lnTo>
                    <a:pt x="454" y="2494"/>
                  </a:lnTo>
                  <a:lnTo>
                    <a:pt x="454" y="2381"/>
                  </a:lnTo>
                  <a:lnTo>
                    <a:pt x="227" y="2381"/>
                  </a:lnTo>
                  <a:lnTo>
                    <a:pt x="227" y="1701"/>
                  </a:lnTo>
                  <a:lnTo>
                    <a:pt x="114" y="1701"/>
                  </a:lnTo>
                  <a:lnTo>
                    <a:pt x="114" y="1474"/>
                  </a:lnTo>
                  <a:lnTo>
                    <a:pt x="0" y="1474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453"/>
                  </a:lnTo>
                  <a:lnTo>
                    <a:pt x="907" y="453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793"/>
                  </a:lnTo>
                  <a:lnTo>
                    <a:pt x="1134" y="793"/>
                  </a:lnTo>
                  <a:lnTo>
                    <a:pt x="1134" y="907"/>
                  </a:lnTo>
                  <a:lnTo>
                    <a:pt x="1248" y="907"/>
                  </a:lnTo>
                  <a:lnTo>
                    <a:pt x="1248" y="1020"/>
                  </a:lnTo>
                  <a:lnTo>
                    <a:pt x="1021" y="1020"/>
                  </a:lnTo>
                  <a:lnTo>
                    <a:pt x="1021" y="1134"/>
                  </a:lnTo>
                  <a:lnTo>
                    <a:pt x="1248" y="1134"/>
                  </a:lnTo>
                  <a:lnTo>
                    <a:pt x="1248" y="1360"/>
                  </a:lnTo>
                  <a:lnTo>
                    <a:pt x="1248" y="1587"/>
                  </a:lnTo>
                  <a:lnTo>
                    <a:pt x="1021" y="1587"/>
                  </a:lnTo>
                  <a:lnTo>
                    <a:pt x="1021" y="1701"/>
                  </a:lnTo>
                  <a:lnTo>
                    <a:pt x="794" y="1701"/>
                  </a:lnTo>
                  <a:lnTo>
                    <a:pt x="794" y="1814"/>
                  </a:lnTo>
                  <a:lnTo>
                    <a:pt x="907" y="1814"/>
                  </a:lnTo>
                  <a:lnTo>
                    <a:pt x="907" y="1927"/>
                  </a:lnTo>
                  <a:lnTo>
                    <a:pt x="1021" y="1927"/>
                  </a:lnTo>
                  <a:lnTo>
                    <a:pt x="1021" y="2041"/>
                  </a:lnTo>
                  <a:lnTo>
                    <a:pt x="1134" y="2041"/>
                  </a:lnTo>
                  <a:lnTo>
                    <a:pt x="1134" y="2268"/>
                  </a:lnTo>
                  <a:lnTo>
                    <a:pt x="1248" y="2268"/>
                  </a:lnTo>
                  <a:lnTo>
                    <a:pt x="1248" y="27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EA10E106-AFD5-40A0-B589-D72DD3752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846"/>
              <a:ext cx="680" cy="908"/>
            </a:xfrm>
            <a:custGeom>
              <a:avLst/>
              <a:gdLst>
                <a:gd name="T0" fmla="*/ 453 w 680"/>
                <a:gd name="T1" fmla="*/ 0 h 908"/>
                <a:gd name="T2" fmla="*/ 226 w 680"/>
                <a:gd name="T3" fmla="*/ 0 h 908"/>
                <a:gd name="T4" fmla="*/ 226 w 680"/>
                <a:gd name="T5" fmla="*/ 114 h 908"/>
                <a:gd name="T6" fmla="*/ 113 w 680"/>
                <a:gd name="T7" fmla="*/ 114 h 908"/>
                <a:gd name="T8" fmla="*/ 113 w 680"/>
                <a:gd name="T9" fmla="*/ 681 h 908"/>
                <a:gd name="T10" fmla="*/ 0 w 680"/>
                <a:gd name="T11" fmla="*/ 681 h 908"/>
                <a:gd name="T12" fmla="*/ 0 w 680"/>
                <a:gd name="T13" fmla="*/ 794 h 908"/>
                <a:gd name="T14" fmla="*/ 0 w 680"/>
                <a:gd name="T15" fmla="*/ 908 h 908"/>
                <a:gd name="T16" fmla="*/ 453 w 680"/>
                <a:gd name="T17" fmla="*/ 908 h 908"/>
                <a:gd name="T18" fmla="*/ 567 w 680"/>
                <a:gd name="T19" fmla="*/ 908 h 908"/>
                <a:gd name="T20" fmla="*/ 567 w 680"/>
                <a:gd name="T21" fmla="*/ 794 h 908"/>
                <a:gd name="T22" fmla="*/ 680 w 680"/>
                <a:gd name="T23" fmla="*/ 794 h 908"/>
                <a:gd name="T24" fmla="*/ 680 w 680"/>
                <a:gd name="T25" fmla="*/ 341 h 908"/>
                <a:gd name="T26" fmla="*/ 567 w 680"/>
                <a:gd name="T27" fmla="*/ 341 h 908"/>
                <a:gd name="T28" fmla="*/ 567 w 680"/>
                <a:gd name="T29" fmla="*/ 114 h 908"/>
                <a:gd name="T30" fmla="*/ 453 w 680"/>
                <a:gd name="T31" fmla="*/ 114 h 908"/>
                <a:gd name="T32" fmla="*/ 453 w 680"/>
                <a:gd name="T3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8">
                  <a:moveTo>
                    <a:pt x="453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D24B88B7-9608-4762-B3F3-162382DB2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073"/>
              <a:ext cx="907" cy="794"/>
            </a:xfrm>
            <a:custGeom>
              <a:avLst/>
              <a:gdLst>
                <a:gd name="T0" fmla="*/ 794 w 907"/>
                <a:gd name="T1" fmla="*/ 0 h 794"/>
                <a:gd name="T2" fmla="*/ 227 w 907"/>
                <a:gd name="T3" fmla="*/ 0 h 794"/>
                <a:gd name="T4" fmla="*/ 227 w 907"/>
                <a:gd name="T5" fmla="*/ 114 h 794"/>
                <a:gd name="T6" fmla="*/ 0 w 907"/>
                <a:gd name="T7" fmla="*/ 114 h 794"/>
                <a:gd name="T8" fmla="*/ 0 w 907"/>
                <a:gd name="T9" fmla="*/ 227 h 794"/>
                <a:gd name="T10" fmla="*/ 113 w 907"/>
                <a:gd name="T11" fmla="*/ 227 h 794"/>
                <a:gd name="T12" fmla="*/ 113 w 907"/>
                <a:gd name="T13" fmla="*/ 340 h 794"/>
                <a:gd name="T14" fmla="*/ 227 w 907"/>
                <a:gd name="T15" fmla="*/ 340 h 794"/>
                <a:gd name="T16" fmla="*/ 227 w 907"/>
                <a:gd name="T17" fmla="*/ 454 h 794"/>
                <a:gd name="T18" fmla="*/ 340 w 907"/>
                <a:gd name="T19" fmla="*/ 454 h 794"/>
                <a:gd name="T20" fmla="*/ 340 w 907"/>
                <a:gd name="T21" fmla="*/ 681 h 794"/>
                <a:gd name="T22" fmla="*/ 454 w 907"/>
                <a:gd name="T23" fmla="*/ 681 h 794"/>
                <a:gd name="T24" fmla="*/ 454 w 907"/>
                <a:gd name="T25" fmla="*/ 794 h 794"/>
                <a:gd name="T26" fmla="*/ 567 w 907"/>
                <a:gd name="T27" fmla="*/ 794 h 794"/>
                <a:gd name="T28" fmla="*/ 567 w 907"/>
                <a:gd name="T29" fmla="*/ 681 h 794"/>
                <a:gd name="T30" fmla="*/ 794 w 907"/>
                <a:gd name="T31" fmla="*/ 681 h 794"/>
                <a:gd name="T32" fmla="*/ 794 w 907"/>
                <a:gd name="T33" fmla="*/ 454 h 794"/>
                <a:gd name="T34" fmla="*/ 907 w 907"/>
                <a:gd name="T35" fmla="*/ 454 h 794"/>
                <a:gd name="T36" fmla="*/ 907 w 907"/>
                <a:gd name="T37" fmla="*/ 114 h 794"/>
                <a:gd name="T38" fmla="*/ 794 w 907"/>
                <a:gd name="T39" fmla="*/ 114 h 794"/>
                <a:gd name="T40" fmla="*/ 794 w 907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79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241CF363-6B33-4F1E-9462-E90B31EAA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6300"/>
              <a:ext cx="1474" cy="1588"/>
            </a:xfrm>
            <a:custGeom>
              <a:avLst/>
              <a:gdLst>
                <a:gd name="T0" fmla="*/ 453 w 1474"/>
                <a:gd name="T1" fmla="*/ 0 h 1588"/>
                <a:gd name="T2" fmla="*/ 680 w 1474"/>
                <a:gd name="T3" fmla="*/ 0 h 1588"/>
                <a:gd name="T4" fmla="*/ 680 w 1474"/>
                <a:gd name="T5" fmla="*/ 113 h 1588"/>
                <a:gd name="T6" fmla="*/ 1020 w 1474"/>
                <a:gd name="T7" fmla="*/ 113 h 1588"/>
                <a:gd name="T8" fmla="*/ 1020 w 1474"/>
                <a:gd name="T9" fmla="*/ 454 h 1588"/>
                <a:gd name="T10" fmla="*/ 1134 w 1474"/>
                <a:gd name="T11" fmla="*/ 454 h 1588"/>
                <a:gd name="T12" fmla="*/ 1134 w 1474"/>
                <a:gd name="T13" fmla="*/ 567 h 1588"/>
                <a:gd name="T14" fmla="*/ 1360 w 1474"/>
                <a:gd name="T15" fmla="*/ 567 h 1588"/>
                <a:gd name="T16" fmla="*/ 1360 w 1474"/>
                <a:gd name="T17" fmla="*/ 907 h 1588"/>
                <a:gd name="T18" fmla="*/ 1474 w 1474"/>
                <a:gd name="T19" fmla="*/ 907 h 1588"/>
                <a:gd name="T20" fmla="*/ 1474 w 1474"/>
                <a:gd name="T21" fmla="*/ 1247 h 1588"/>
                <a:gd name="T22" fmla="*/ 1360 w 1474"/>
                <a:gd name="T23" fmla="*/ 1247 h 1588"/>
                <a:gd name="T24" fmla="*/ 1360 w 1474"/>
                <a:gd name="T25" fmla="*/ 1361 h 1588"/>
                <a:gd name="T26" fmla="*/ 1247 w 1474"/>
                <a:gd name="T27" fmla="*/ 1361 h 1588"/>
                <a:gd name="T28" fmla="*/ 1247 w 1474"/>
                <a:gd name="T29" fmla="*/ 1474 h 1588"/>
                <a:gd name="T30" fmla="*/ 907 w 1474"/>
                <a:gd name="T31" fmla="*/ 1474 h 1588"/>
                <a:gd name="T32" fmla="*/ 907 w 1474"/>
                <a:gd name="T33" fmla="*/ 1588 h 1588"/>
                <a:gd name="T34" fmla="*/ 793 w 1474"/>
                <a:gd name="T35" fmla="*/ 1588 h 1588"/>
                <a:gd name="T36" fmla="*/ 793 w 1474"/>
                <a:gd name="T37" fmla="*/ 1474 h 1588"/>
                <a:gd name="T38" fmla="*/ 567 w 1474"/>
                <a:gd name="T39" fmla="*/ 1474 h 1588"/>
                <a:gd name="T40" fmla="*/ 567 w 1474"/>
                <a:gd name="T41" fmla="*/ 1361 h 1588"/>
                <a:gd name="T42" fmla="*/ 453 w 1474"/>
                <a:gd name="T43" fmla="*/ 1361 h 1588"/>
                <a:gd name="T44" fmla="*/ 453 w 1474"/>
                <a:gd name="T45" fmla="*/ 1021 h 1588"/>
                <a:gd name="T46" fmla="*/ 113 w 1474"/>
                <a:gd name="T47" fmla="*/ 1021 h 1588"/>
                <a:gd name="T48" fmla="*/ 113 w 1474"/>
                <a:gd name="T49" fmla="*/ 907 h 1588"/>
                <a:gd name="T50" fmla="*/ 0 w 1474"/>
                <a:gd name="T51" fmla="*/ 907 h 1588"/>
                <a:gd name="T52" fmla="*/ 0 w 1474"/>
                <a:gd name="T53" fmla="*/ 567 h 1588"/>
                <a:gd name="T54" fmla="*/ 113 w 1474"/>
                <a:gd name="T55" fmla="*/ 567 h 1588"/>
                <a:gd name="T56" fmla="*/ 113 w 1474"/>
                <a:gd name="T57" fmla="*/ 454 h 1588"/>
                <a:gd name="T58" fmla="*/ 340 w 1474"/>
                <a:gd name="T59" fmla="*/ 454 h 1588"/>
                <a:gd name="T60" fmla="*/ 340 w 1474"/>
                <a:gd name="T61" fmla="*/ 227 h 1588"/>
                <a:gd name="T62" fmla="*/ 453 w 1474"/>
                <a:gd name="T63" fmla="*/ 227 h 1588"/>
                <a:gd name="T64" fmla="*/ 453 w 1474"/>
                <a:gd name="T6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74" h="1588">
                  <a:moveTo>
                    <a:pt x="453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1020" y="113"/>
                  </a:lnTo>
                  <a:lnTo>
                    <a:pt x="1020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360" y="567"/>
                  </a:lnTo>
                  <a:lnTo>
                    <a:pt x="1360" y="907"/>
                  </a:lnTo>
                  <a:lnTo>
                    <a:pt x="1474" y="907"/>
                  </a:lnTo>
                  <a:lnTo>
                    <a:pt x="1474" y="1247"/>
                  </a:lnTo>
                  <a:lnTo>
                    <a:pt x="1360" y="1247"/>
                  </a:lnTo>
                  <a:lnTo>
                    <a:pt x="1360" y="1361"/>
                  </a:lnTo>
                  <a:lnTo>
                    <a:pt x="1247" y="1361"/>
                  </a:lnTo>
                  <a:lnTo>
                    <a:pt x="1247" y="1474"/>
                  </a:lnTo>
                  <a:lnTo>
                    <a:pt x="907" y="1474"/>
                  </a:lnTo>
                  <a:lnTo>
                    <a:pt x="907" y="1588"/>
                  </a:lnTo>
                  <a:lnTo>
                    <a:pt x="793" y="1588"/>
                  </a:lnTo>
                  <a:lnTo>
                    <a:pt x="793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0F793D5D-4143-4D9E-A03D-A48C20634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6300"/>
              <a:ext cx="567" cy="1134"/>
            </a:xfrm>
            <a:custGeom>
              <a:avLst/>
              <a:gdLst>
                <a:gd name="T0" fmla="*/ 453 w 567"/>
                <a:gd name="T1" fmla="*/ 0 h 1134"/>
                <a:gd name="T2" fmla="*/ 340 w 567"/>
                <a:gd name="T3" fmla="*/ 0 h 1134"/>
                <a:gd name="T4" fmla="*/ 340 w 567"/>
                <a:gd name="T5" fmla="*/ 113 h 1134"/>
                <a:gd name="T6" fmla="*/ 226 w 567"/>
                <a:gd name="T7" fmla="*/ 113 h 1134"/>
                <a:gd name="T8" fmla="*/ 226 w 567"/>
                <a:gd name="T9" fmla="*/ 0 h 1134"/>
                <a:gd name="T10" fmla="*/ 0 w 567"/>
                <a:gd name="T11" fmla="*/ 0 h 1134"/>
                <a:gd name="T12" fmla="*/ 0 w 567"/>
                <a:gd name="T13" fmla="*/ 227 h 1134"/>
                <a:gd name="T14" fmla="*/ 113 w 567"/>
                <a:gd name="T15" fmla="*/ 227 h 1134"/>
                <a:gd name="T16" fmla="*/ 113 w 567"/>
                <a:gd name="T17" fmla="*/ 567 h 1134"/>
                <a:gd name="T18" fmla="*/ 226 w 567"/>
                <a:gd name="T19" fmla="*/ 567 h 1134"/>
                <a:gd name="T20" fmla="*/ 226 w 567"/>
                <a:gd name="T21" fmla="*/ 907 h 1134"/>
                <a:gd name="T22" fmla="*/ 340 w 567"/>
                <a:gd name="T23" fmla="*/ 907 h 1134"/>
                <a:gd name="T24" fmla="*/ 340 w 567"/>
                <a:gd name="T25" fmla="*/ 1134 h 1134"/>
                <a:gd name="T26" fmla="*/ 453 w 567"/>
                <a:gd name="T27" fmla="*/ 1134 h 1134"/>
                <a:gd name="T28" fmla="*/ 453 w 567"/>
                <a:gd name="T29" fmla="*/ 907 h 1134"/>
                <a:gd name="T30" fmla="*/ 567 w 567"/>
                <a:gd name="T31" fmla="*/ 907 h 1134"/>
                <a:gd name="T32" fmla="*/ 567 w 567"/>
                <a:gd name="T33" fmla="*/ 567 h 1134"/>
                <a:gd name="T34" fmla="*/ 453 w 567"/>
                <a:gd name="T35" fmla="*/ 567 h 1134"/>
                <a:gd name="T36" fmla="*/ 453 w 567"/>
                <a:gd name="T37" fmla="*/ 227 h 1134"/>
                <a:gd name="T38" fmla="*/ 567 w 567"/>
                <a:gd name="T39" fmla="*/ 227 h 1134"/>
                <a:gd name="T40" fmla="*/ 567 w 567"/>
                <a:gd name="T41" fmla="*/ 113 h 1134"/>
                <a:gd name="T42" fmla="*/ 453 w 567"/>
                <a:gd name="T43" fmla="*/ 113 h 1134"/>
                <a:gd name="T44" fmla="*/ 453 w 567"/>
                <a:gd name="T4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1134">
                  <a:moveTo>
                    <a:pt x="45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50E4892F-91E3-4463-B6E9-8350D12CA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393"/>
              <a:ext cx="1928" cy="1474"/>
            </a:xfrm>
            <a:custGeom>
              <a:avLst/>
              <a:gdLst>
                <a:gd name="T0" fmla="*/ 1474 w 1928"/>
                <a:gd name="T1" fmla="*/ 0 h 1474"/>
                <a:gd name="T2" fmla="*/ 1361 w 1928"/>
                <a:gd name="T3" fmla="*/ 0 h 1474"/>
                <a:gd name="T4" fmla="*/ 1361 w 1928"/>
                <a:gd name="T5" fmla="*/ 113 h 1474"/>
                <a:gd name="T6" fmla="*/ 1020 w 1928"/>
                <a:gd name="T7" fmla="*/ 113 h 1474"/>
                <a:gd name="T8" fmla="*/ 1020 w 1928"/>
                <a:gd name="T9" fmla="*/ 227 h 1474"/>
                <a:gd name="T10" fmla="*/ 907 w 1928"/>
                <a:gd name="T11" fmla="*/ 227 h 1474"/>
                <a:gd name="T12" fmla="*/ 907 w 1928"/>
                <a:gd name="T13" fmla="*/ 113 h 1474"/>
                <a:gd name="T14" fmla="*/ 680 w 1928"/>
                <a:gd name="T15" fmla="*/ 113 h 1474"/>
                <a:gd name="T16" fmla="*/ 680 w 1928"/>
                <a:gd name="T17" fmla="*/ 0 h 1474"/>
                <a:gd name="T18" fmla="*/ 453 w 1928"/>
                <a:gd name="T19" fmla="*/ 0 h 1474"/>
                <a:gd name="T20" fmla="*/ 453 w 1928"/>
                <a:gd name="T21" fmla="*/ 113 h 1474"/>
                <a:gd name="T22" fmla="*/ 340 w 1928"/>
                <a:gd name="T23" fmla="*/ 113 h 1474"/>
                <a:gd name="T24" fmla="*/ 340 w 1928"/>
                <a:gd name="T25" fmla="*/ 0 h 1474"/>
                <a:gd name="T26" fmla="*/ 227 w 1928"/>
                <a:gd name="T27" fmla="*/ 0 h 1474"/>
                <a:gd name="T28" fmla="*/ 227 w 1928"/>
                <a:gd name="T29" fmla="*/ 113 h 1474"/>
                <a:gd name="T30" fmla="*/ 0 w 1928"/>
                <a:gd name="T31" fmla="*/ 113 h 1474"/>
                <a:gd name="T32" fmla="*/ 0 w 1928"/>
                <a:gd name="T33" fmla="*/ 227 h 1474"/>
                <a:gd name="T34" fmla="*/ 227 w 1928"/>
                <a:gd name="T35" fmla="*/ 227 h 1474"/>
                <a:gd name="T36" fmla="*/ 227 w 1928"/>
                <a:gd name="T37" fmla="*/ 680 h 1474"/>
                <a:gd name="T38" fmla="*/ 567 w 1928"/>
                <a:gd name="T39" fmla="*/ 680 h 1474"/>
                <a:gd name="T40" fmla="*/ 567 w 1928"/>
                <a:gd name="T41" fmla="*/ 794 h 1474"/>
                <a:gd name="T42" fmla="*/ 680 w 1928"/>
                <a:gd name="T43" fmla="*/ 794 h 1474"/>
                <a:gd name="T44" fmla="*/ 680 w 1928"/>
                <a:gd name="T45" fmla="*/ 907 h 1474"/>
                <a:gd name="T46" fmla="*/ 907 w 1928"/>
                <a:gd name="T47" fmla="*/ 907 h 1474"/>
                <a:gd name="T48" fmla="*/ 907 w 1928"/>
                <a:gd name="T49" fmla="*/ 1020 h 1474"/>
                <a:gd name="T50" fmla="*/ 1247 w 1928"/>
                <a:gd name="T51" fmla="*/ 1020 h 1474"/>
                <a:gd name="T52" fmla="*/ 1247 w 1928"/>
                <a:gd name="T53" fmla="*/ 1361 h 1474"/>
                <a:gd name="T54" fmla="*/ 1361 w 1928"/>
                <a:gd name="T55" fmla="*/ 1361 h 1474"/>
                <a:gd name="T56" fmla="*/ 1361 w 1928"/>
                <a:gd name="T57" fmla="*/ 1474 h 1474"/>
                <a:gd name="T58" fmla="*/ 1474 w 1928"/>
                <a:gd name="T59" fmla="*/ 1474 h 1474"/>
                <a:gd name="T60" fmla="*/ 1474 w 1928"/>
                <a:gd name="T61" fmla="*/ 1134 h 1474"/>
                <a:gd name="T62" fmla="*/ 1361 w 1928"/>
                <a:gd name="T63" fmla="*/ 1134 h 1474"/>
                <a:gd name="T64" fmla="*/ 1361 w 1928"/>
                <a:gd name="T65" fmla="*/ 907 h 1474"/>
                <a:gd name="T66" fmla="*/ 1587 w 1928"/>
                <a:gd name="T67" fmla="*/ 907 h 1474"/>
                <a:gd name="T68" fmla="*/ 1587 w 1928"/>
                <a:gd name="T69" fmla="*/ 1020 h 1474"/>
                <a:gd name="T70" fmla="*/ 1701 w 1928"/>
                <a:gd name="T71" fmla="*/ 1020 h 1474"/>
                <a:gd name="T72" fmla="*/ 1701 w 1928"/>
                <a:gd name="T73" fmla="*/ 907 h 1474"/>
                <a:gd name="T74" fmla="*/ 1814 w 1928"/>
                <a:gd name="T75" fmla="*/ 907 h 1474"/>
                <a:gd name="T76" fmla="*/ 1814 w 1928"/>
                <a:gd name="T77" fmla="*/ 794 h 1474"/>
                <a:gd name="T78" fmla="*/ 1928 w 1928"/>
                <a:gd name="T79" fmla="*/ 794 h 1474"/>
                <a:gd name="T80" fmla="*/ 1928 w 1928"/>
                <a:gd name="T81" fmla="*/ 680 h 1474"/>
                <a:gd name="T82" fmla="*/ 1701 w 1928"/>
                <a:gd name="T83" fmla="*/ 680 h 1474"/>
                <a:gd name="T84" fmla="*/ 1701 w 1928"/>
                <a:gd name="T85" fmla="*/ 567 h 1474"/>
                <a:gd name="T86" fmla="*/ 1701 w 1928"/>
                <a:gd name="T87" fmla="*/ 453 h 1474"/>
                <a:gd name="T88" fmla="*/ 1587 w 1928"/>
                <a:gd name="T89" fmla="*/ 453 h 1474"/>
                <a:gd name="T90" fmla="*/ 1587 w 1928"/>
                <a:gd name="T91" fmla="*/ 227 h 1474"/>
                <a:gd name="T92" fmla="*/ 1474 w 1928"/>
                <a:gd name="T93" fmla="*/ 227 h 1474"/>
                <a:gd name="T94" fmla="*/ 1474 w 1928"/>
                <a:gd name="T9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28" h="1474">
                  <a:moveTo>
                    <a:pt x="1474" y="0"/>
                  </a:moveTo>
                  <a:lnTo>
                    <a:pt x="1361" y="0"/>
                  </a:lnTo>
                  <a:lnTo>
                    <a:pt x="1361" y="113"/>
                  </a:lnTo>
                  <a:lnTo>
                    <a:pt x="1020" y="113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1247" y="1020"/>
                  </a:lnTo>
                  <a:lnTo>
                    <a:pt x="1247" y="1361"/>
                  </a:lnTo>
                  <a:lnTo>
                    <a:pt x="1361" y="1361"/>
                  </a:lnTo>
                  <a:lnTo>
                    <a:pt x="1361" y="1474"/>
                  </a:lnTo>
                  <a:lnTo>
                    <a:pt x="1474" y="1474"/>
                  </a:lnTo>
                  <a:lnTo>
                    <a:pt x="1474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587" y="907"/>
                  </a:lnTo>
                  <a:lnTo>
                    <a:pt x="1587" y="1020"/>
                  </a:lnTo>
                  <a:lnTo>
                    <a:pt x="1701" y="1020"/>
                  </a:lnTo>
                  <a:lnTo>
                    <a:pt x="1701" y="907"/>
                  </a:lnTo>
                  <a:lnTo>
                    <a:pt x="1814" y="907"/>
                  </a:lnTo>
                  <a:lnTo>
                    <a:pt x="1814" y="794"/>
                  </a:lnTo>
                  <a:lnTo>
                    <a:pt x="1928" y="794"/>
                  </a:lnTo>
                  <a:lnTo>
                    <a:pt x="1928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701" y="453"/>
                  </a:lnTo>
                  <a:lnTo>
                    <a:pt x="1587" y="453"/>
                  </a:lnTo>
                  <a:lnTo>
                    <a:pt x="1587" y="227"/>
                  </a:lnTo>
                  <a:lnTo>
                    <a:pt x="1474" y="227"/>
                  </a:lnTo>
                  <a:lnTo>
                    <a:pt x="147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6B266544-2DE6-4E34-A168-7A165BF04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39"/>
              <a:ext cx="793" cy="681"/>
            </a:xfrm>
            <a:custGeom>
              <a:avLst/>
              <a:gdLst>
                <a:gd name="T0" fmla="*/ 793 w 793"/>
                <a:gd name="T1" fmla="*/ 114 h 681"/>
                <a:gd name="T2" fmla="*/ 793 w 793"/>
                <a:gd name="T3" fmla="*/ 340 h 681"/>
                <a:gd name="T4" fmla="*/ 680 w 793"/>
                <a:gd name="T5" fmla="*/ 340 h 681"/>
                <a:gd name="T6" fmla="*/ 680 w 793"/>
                <a:gd name="T7" fmla="*/ 454 h 681"/>
                <a:gd name="T8" fmla="*/ 567 w 793"/>
                <a:gd name="T9" fmla="*/ 454 h 681"/>
                <a:gd name="T10" fmla="*/ 567 w 793"/>
                <a:gd name="T11" fmla="*/ 567 h 681"/>
                <a:gd name="T12" fmla="*/ 226 w 793"/>
                <a:gd name="T13" fmla="*/ 567 h 681"/>
                <a:gd name="T14" fmla="*/ 226 w 793"/>
                <a:gd name="T15" fmla="*/ 681 h 681"/>
                <a:gd name="T16" fmla="*/ 113 w 793"/>
                <a:gd name="T17" fmla="*/ 681 h 681"/>
                <a:gd name="T18" fmla="*/ 113 w 793"/>
                <a:gd name="T19" fmla="*/ 567 h 681"/>
                <a:gd name="T20" fmla="*/ 0 w 793"/>
                <a:gd name="T21" fmla="*/ 567 h 681"/>
                <a:gd name="T22" fmla="*/ 0 w 793"/>
                <a:gd name="T23" fmla="*/ 454 h 681"/>
                <a:gd name="T24" fmla="*/ 113 w 793"/>
                <a:gd name="T25" fmla="*/ 454 h 681"/>
                <a:gd name="T26" fmla="*/ 113 w 793"/>
                <a:gd name="T27" fmla="*/ 227 h 681"/>
                <a:gd name="T28" fmla="*/ 226 w 793"/>
                <a:gd name="T29" fmla="*/ 227 h 681"/>
                <a:gd name="T30" fmla="*/ 226 w 793"/>
                <a:gd name="T31" fmla="*/ 0 h 681"/>
                <a:gd name="T32" fmla="*/ 680 w 793"/>
                <a:gd name="T33" fmla="*/ 0 h 681"/>
                <a:gd name="T34" fmla="*/ 680 w 793"/>
                <a:gd name="T35" fmla="*/ 114 h 681"/>
                <a:gd name="T36" fmla="*/ 793 w 793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681">
                  <a:moveTo>
                    <a:pt x="793" y="114"/>
                  </a:moveTo>
                  <a:lnTo>
                    <a:pt x="79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D3AD9D49-89BA-4360-9D26-DF5879436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05"/>
              <a:ext cx="1815" cy="1701"/>
            </a:xfrm>
            <a:custGeom>
              <a:avLst/>
              <a:gdLst>
                <a:gd name="T0" fmla="*/ 1815 w 1815"/>
                <a:gd name="T1" fmla="*/ 1248 h 1701"/>
                <a:gd name="T2" fmla="*/ 1588 w 1815"/>
                <a:gd name="T3" fmla="*/ 1248 h 1701"/>
                <a:gd name="T4" fmla="*/ 1588 w 1815"/>
                <a:gd name="T5" fmla="*/ 1134 h 1701"/>
                <a:gd name="T6" fmla="*/ 1134 w 1815"/>
                <a:gd name="T7" fmla="*/ 1134 h 1701"/>
                <a:gd name="T8" fmla="*/ 1134 w 1815"/>
                <a:gd name="T9" fmla="*/ 1361 h 1701"/>
                <a:gd name="T10" fmla="*/ 1021 w 1815"/>
                <a:gd name="T11" fmla="*/ 1361 h 1701"/>
                <a:gd name="T12" fmla="*/ 1021 w 1815"/>
                <a:gd name="T13" fmla="*/ 1588 h 1701"/>
                <a:gd name="T14" fmla="*/ 908 w 1815"/>
                <a:gd name="T15" fmla="*/ 1588 h 1701"/>
                <a:gd name="T16" fmla="*/ 908 w 1815"/>
                <a:gd name="T17" fmla="*/ 1701 h 1701"/>
                <a:gd name="T18" fmla="*/ 794 w 1815"/>
                <a:gd name="T19" fmla="*/ 1701 h 1701"/>
                <a:gd name="T20" fmla="*/ 794 w 1815"/>
                <a:gd name="T21" fmla="*/ 1588 h 1701"/>
                <a:gd name="T22" fmla="*/ 567 w 1815"/>
                <a:gd name="T23" fmla="*/ 1588 h 1701"/>
                <a:gd name="T24" fmla="*/ 567 w 1815"/>
                <a:gd name="T25" fmla="*/ 1701 h 1701"/>
                <a:gd name="T26" fmla="*/ 454 w 1815"/>
                <a:gd name="T27" fmla="*/ 1701 h 1701"/>
                <a:gd name="T28" fmla="*/ 454 w 1815"/>
                <a:gd name="T29" fmla="*/ 1588 h 1701"/>
                <a:gd name="T30" fmla="*/ 227 w 1815"/>
                <a:gd name="T31" fmla="*/ 1588 h 1701"/>
                <a:gd name="T32" fmla="*/ 227 w 1815"/>
                <a:gd name="T33" fmla="*/ 1474 h 1701"/>
                <a:gd name="T34" fmla="*/ 114 w 1815"/>
                <a:gd name="T35" fmla="*/ 1474 h 1701"/>
                <a:gd name="T36" fmla="*/ 114 w 1815"/>
                <a:gd name="T37" fmla="*/ 1021 h 1701"/>
                <a:gd name="T38" fmla="*/ 0 w 1815"/>
                <a:gd name="T39" fmla="*/ 1021 h 1701"/>
                <a:gd name="T40" fmla="*/ 0 w 1815"/>
                <a:gd name="T41" fmla="*/ 681 h 1701"/>
                <a:gd name="T42" fmla="*/ 114 w 1815"/>
                <a:gd name="T43" fmla="*/ 681 h 1701"/>
                <a:gd name="T44" fmla="*/ 114 w 1815"/>
                <a:gd name="T45" fmla="*/ 340 h 1701"/>
                <a:gd name="T46" fmla="*/ 227 w 1815"/>
                <a:gd name="T47" fmla="*/ 340 h 1701"/>
                <a:gd name="T48" fmla="*/ 227 w 1815"/>
                <a:gd name="T49" fmla="*/ 227 h 1701"/>
                <a:gd name="T50" fmla="*/ 454 w 1815"/>
                <a:gd name="T51" fmla="*/ 227 h 1701"/>
                <a:gd name="T52" fmla="*/ 454 w 1815"/>
                <a:gd name="T53" fmla="*/ 114 h 1701"/>
                <a:gd name="T54" fmla="*/ 794 w 1815"/>
                <a:gd name="T55" fmla="*/ 114 h 1701"/>
                <a:gd name="T56" fmla="*/ 794 w 1815"/>
                <a:gd name="T57" fmla="*/ 0 h 1701"/>
                <a:gd name="T58" fmla="*/ 1021 w 1815"/>
                <a:gd name="T59" fmla="*/ 0 h 1701"/>
                <a:gd name="T60" fmla="*/ 1021 w 1815"/>
                <a:gd name="T61" fmla="*/ 227 h 1701"/>
                <a:gd name="T62" fmla="*/ 908 w 1815"/>
                <a:gd name="T63" fmla="*/ 227 h 1701"/>
                <a:gd name="T64" fmla="*/ 908 w 1815"/>
                <a:gd name="T65" fmla="*/ 454 h 1701"/>
                <a:gd name="T66" fmla="*/ 794 w 1815"/>
                <a:gd name="T67" fmla="*/ 454 h 1701"/>
                <a:gd name="T68" fmla="*/ 794 w 1815"/>
                <a:gd name="T69" fmla="*/ 681 h 1701"/>
                <a:gd name="T70" fmla="*/ 1021 w 1815"/>
                <a:gd name="T71" fmla="*/ 681 h 1701"/>
                <a:gd name="T72" fmla="*/ 1021 w 1815"/>
                <a:gd name="T73" fmla="*/ 794 h 1701"/>
                <a:gd name="T74" fmla="*/ 1134 w 1815"/>
                <a:gd name="T75" fmla="*/ 794 h 1701"/>
                <a:gd name="T76" fmla="*/ 1134 w 1815"/>
                <a:gd name="T77" fmla="*/ 681 h 1701"/>
                <a:gd name="T78" fmla="*/ 1361 w 1815"/>
                <a:gd name="T79" fmla="*/ 681 h 1701"/>
                <a:gd name="T80" fmla="*/ 1361 w 1815"/>
                <a:gd name="T81" fmla="*/ 794 h 1701"/>
                <a:gd name="T82" fmla="*/ 1475 w 1815"/>
                <a:gd name="T83" fmla="*/ 794 h 1701"/>
                <a:gd name="T84" fmla="*/ 1475 w 1815"/>
                <a:gd name="T85" fmla="*/ 681 h 1701"/>
                <a:gd name="T86" fmla="*/ 1815 w 1815"/>
                <a:gd name="T87" fmla="*/ 681 h 1701"/>
                <a:gd name="T88" fmla="*/ 1815 w 1815"/>
                <a:gd name="T89" fmla="*/ 1248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5" h="1701">
                  <a:moveTo>
                    <a:pt x="1815" y="1248"/>
                  </a:moveTo>
                  <a:lnTo>
                    <a:pt x="1588" y="1248"/>
                  </a:lnTo>
                  <a:lnTo>
                    <a:pt x="1588" y="1134"/>
                  </a:lnTo>
                  <a:lnTo>
                    <a:pt x="1134" y="1134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588"/>
                  </a:lnTo>
                  <a:lnTo>
                    <a:pt x="908" y="1588"/>
                  </a:lnTo>
                  <a:lnTo>
                    <a:pt x="908" y="1701"/>
                  </a:lnTo>
                  <a:lnTo>
                    <a:pt x="794" y="1701"/>
                  </a:lnTo>
                  <a:lnTo>
                    <a:pt x="794" y="1588"/>
                  </a:lnTo>
                  <a:lnTo>
                    <a:pt x="567" y="1588"/>
                  </a:lnTo>
                  <a:lnTo>
                    <a:pt x="567" y="1701"/>
                  </a:lnTo>
                  <a:lnTo>
                    <a:pt x="454" y="1701"/>
                  </a:lnTo>
                  <a:lnTo>
                    <a:pt x="454" y="1588"/>
                  </a:lnTo>
                  <a:lnTo>
                    <a:pt x="227" y="1588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361" y="681"/>
                  </a:lnTo>
                  <a:lnTo>
                    <a:pt x="1361" y="794"/>
                  </a:lnTo>
                  <a:lnTo>
                    <a:pt x="1475" y="794"/>
                  </a:lnTo>
                  <a:lnTo>
                    <a:pt x="1475" y="681"/>
                  </a:lnTo>
                  <a:lnTo>
                    <a:pt x="1815" y="681"/>
                  </a:lnTo>
                  <a:lnTo>
                    <a:pt x="1815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BC4BF5D8-16A6-4BD6-91A5-5F5F86AF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3238"/>
              <a:ext cx="1814" cy="1928"/>
            </a:xfrm>
            <a:custGeom>
              <a:avLst/>
              <a:gdLst>
                <a:gd name="T0" fmla="*/ 113 w 1814"/>
                <a:gd name="T1" fmla="*/ 0 h 1928"/>
                <a:gd name="T2" fmla="*/ 113 w 1814"/>
                <a:gd name="T3" fmla="*/ 227 h 1928"/>
                <a:gd name="T4" fmla="*/ 0 w 1814"/>
                <a:gd name="T5" fmla="*/ 227 h 1928"/>
                <a:gd name="T6" fmla="*/ 0 w 1814"/>
                <a:gd name="T7" fmla="*/ 454 h 1928"/>
                <a:gd name="T8" fmla="*/ 113 w 1814"/>
                <a:gd name="T9" fmla="*/ 454 h 1928"/>
                <a:gd name="T10" fmla="*/ 113 w 1814"/>
                <a:gd name="T11" fmla="*/ 1248 h 1928"/>
                <a:gd name="T12" fmla="*/ 340 w 1814"/>
                <a:gd name="T13" fmla="*/ 1248 h 1928"/>
                <a:gd name="T14" fmla="*/ 340 w 1814"/>
                <a:gd name="T15" fmla="*/ 1361 h 1928"/>
                <a:gd name="T16" fmla="*/ 567 w 1814"/>
                <a:gd name="T17" fmla="*/ 1361 h 1928"/>
                <a:gd name="T18" fmla="*/ 567 w 1814"/>
                <a:gd name="T19" fmla="*/ 1701 h 1928"/>
                <a:gd name="T20" fmla="*/ 793 w 1814"/>
                <a:gd name="T21" fmla="*/ 1701 h 1928"/>
                <a:gd name="T22" fmla="*/ 793 w 1814"/>
                <a:gd name="T23" fmla="*/ 1928 h 1928"/>
                <a:gd name="T24" fmla="*/ 907 w 1814"/>
                <a:gd name="T25" fmla="*/ 1928 h 1928"/>
                <a:gd name="T26" fmla="*/ 907 w 1814"/>
                <a:gd name="T27" fmla="*/ 1588 h 1928"/>
                <a:gd name="T28" fmla="*/ 793 w 1814"/>
                <a:gd name="T29" fmla="*/ 1588 h 1928"/>
                <a:gd name="T30" fmla="*/ 793 w 1814"/>
                <a:gd name="T31" fmla="*/ 1248 h 1928"/>
                <a:gd name="T32" fmla="*/ 907 w 1814"/>
                <a:gd name="T33" fmla="*/ 1248 h 1928"/>
                <a:gd name="T34" fmla="*/ 907 w 1814"/>
                <a:gd name="T35" fmla="*/ 907 h 1928"/>
                <a:gd name="T36" fmla="*/ 1020 w 1814"/>
                <a:gd name="T37" fmla="*/ 907 h 1928"/>
                <a:gd name="T38" fmla="*/ 1020 w 1814"/>
                <a:gd name="T39" fmla="*/ 794 h 1928"/>
                <a:gd name="T40" fmla="*/ 1247 w 1814"/>
                <a:gd name="T41" fmla="*/ 794 h 1928"/>
                <a:gd name="T42" fmla="*/ 1247 w 1814"/>
                <a:gd name="T43" fmla="*/ 681 h 1928"/>
                <a:gd name="T44" fmla="*/ 1587 w 1814"/>
                <a:gd name="T45" fmla="*/ 681 h 1928"/>
                <a:gd name="T46" fmla="*/ 1587 w 1814"/>
                <a:gd name="T47" fmla="*/ 567 h 1928"/>
                <a:gd name="T48" fmla="*/ 1814 w 1814"/>
                <a:gd name="T49" fmla="*/ 567 h 1928"/>
                <a:gd name="T50" fmla="*/ 1814 w 1814"/>
                <a:gd name="T51" fmla="*/ 340 h 1928"/>
                <a:gd name="T52" fmla="*/ 1701 w 1814"/>
                <a:gd name="T53" fmla="*/ 340 h 1928"/>
                <a:gd name="T54" fmla="*/ 1701 w 1814"/>
                <a:gd name="T55" fmla="*/ 227 h 1928"/>
                <a:gd name="T56" fmla="*/ 1587 w 1814"/>
                <a:gd name="T57" fmla="*/ 227 h 1928"/>
                <a:gd name="T58" fmla="*/ 1587 w 1814"/>
                <a:gd name="T59" fmla="*/ 114 h 1928"/>
                <a:gd name="T60" fmla="*/ 1247 w 1814"/>
                <a:gd name="T61" fmla="*/ 114 h 1928"/>
                <a:gd name="T62" fmla="*/ 1247 w 1814"/>
                <a:gd name="T63" fmla="*/ 227 h 1928"/>
                <a:gd name="T64" fmla="*/ 1020 w 1814"/>
                <a:gd name="T65" fmla="*/ 227 h 1928"/>
                <a:gd name="T66" fmla="*/ 1020 w 1814"/>
                <a:gd name="T67" fmla="*/ 114 h 1928"/>
                <a:gd name="T68" fmla="*/ 793 w 1814"/>
                <a:gd name="T69" fmla="*/ 114 h 1928"/>
                <a:gd name="T70" fmla="*/ 793 w 1814"/>
                <a:gd name="T71" fmla="*/ 0 h 1928"/>
                <a:gd name="T72" fmla="*/ 113 w 1814"/>
                <a:gd name="T7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928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567" y="1361"/>
                  </a:lnTo>
                  <a:lnTo>
                    <a:pt x="567" y="1701"/>
                  </a:lnTo>
                  <a:lnTo>
                    <a:pt x="793" y="1701"/>
                  </a:lnTo>
                  <a:lnTo>
                    <a:pt x="793" y="1928"/>
                  </a:lnTo>
                  <a:lnTo>
                    <a:pt x="907" y="1928"/>
                  </a:lnTo>
                  <a:lnTo>
                    <a:pt x="907" y="1588"/>
                  </a:lnTo>
                  <a:lnTo>
                    <a:pt x="793" y="1588"/>
                  </a:lnTo>
                  <a:lnTo>
                    <a:pt x="793" y="1248"/>
                  </a:lnTo>
                  <a:lnTo>
                    <a:pt x="907" y="1248"/>
                  </a:lnTo>
                  <a:lnTo>
                    <a:pt x="907" y="907"/>
                  </a:lnTo>
                  <a:lnTo>
                    <a:pt x="1020" y="907"/>
                  </a:lnTo>
                  <a:lnTo>
                    <a:pt x="102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587" y="681"/>
                  </a:lnTo>
                  <a:lnTo>
                    <a:pt x="1587" y="567"/>
                  </a:lnTo>
                  <a:lnTo>
                    <a:pt x="1814" y="567"/>
                  </a:lnTo>
                  <a:lnTo>
                    <a:pt x="1814" y="340"/>
                  </a:lnTo>
                  <a:lnTo>
                    <a:pt x="1701" y="340"/>
                  </a:lnTo>
                  <a:lnTo>
                    <a:pt x="1701" y="227"/>
                  </a:lnTo>
                  <a:lnTo>
                    <a:pt x="1587" y="227"/>
                  </a:lnTo>
                  <a:lnTo>
                    <a:pt x="1587" y="114"/>
                  </a:lnTo>
                  <a:lnTo>
                    <a:pt x="1247" y="114"/>
                  </a:lnTo>
                  <a:lnTo>
                    <a:pt x="1247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B912A006-FC0A-4A02-A60D-E6D402D4E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898"/>
              <a:ext cx="680" cy="567"/>
            </a:xfrm>
            <a:custGeom>
              <a:avLst/>
              <a:gdLst>
                <a:gd name="T0" fmla="*/ 680 w 680"/>
                <a:gd name="T1" fmla="*/ 340 h 567"/>
                <a:gd name="T2" fmla="*/ 680 w 680"/>
                <a:gd name="T3" fmla="*/ 227 h 567"/>
                <a:gd name="T4" fmla="*/ 453 w 680"/>
                <a:gd name="T5" fmla="*/ 227 h 567"/>
                <a:gd name="T6" fmla="*/ 453 w 680"/>
                <a:gd name="T7" fmla="*/ 113 h 567"/>
                <a:gd name="T8" fmla="*/ 227 w 680"/>
                <a:gd name="T9" fmla="*/ 113 h 567"/>
                <a:gd name="T10" fmla="*/ 227 w 680"/>
                <a:gd name="T11" fmla="*/ 0 h 567"/>
                <a:gd name="T12" fmla="*/ 0 w 680"/>
                <a:gd name="T13" fmla="*/ 0 h 567"/>
                <a:gd name="T14" fmla="*/ 0 w 680"/>
                <a:gd name="T15" fmla="*/ 227 h 567"/>
                <a:gd name="T16" fmla="*/ 113 w 680"/>
                <a:gd name="T17" fmla="*/ 227 h 567"/>
                <a:gd name="T18" fmla="*/ 113 w 680"/>
                <a:gd name="T19" fmla="*/ 340 h 567"/>
                <a:gd name="T20" fmla="*/ 227 w 680"/>
                <a:gd name="T21" fmla="*/ 340 h 567"/>
                <a:gd name="T22" fmla="*/ 227 w 680"/>
                <a:gd name="T23" fmla="*/ 567 h 567"/>
                <a:gd name="T24" fmla="*/ 340 w 680"/>
                <a:gd name="T25" fmla="*/ 567 h 567"/>
                <a:gd name="T26" fmla="*/ 340 w 680"/>
                <a:gd name="T27" fmla="*/ 340 h 567"/>
                <a:gd name="T28" fmla="*/ 680 w 680"/>
                <a:gd name="T29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680" y="340"/>
                  </a:moveTo>
                  <a:lnTo>
                    <a:pt x="68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68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A6A8EB28-C023-450E-8990-1D34CA6ED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558"/>
              <a:ext cx="1588" cy="2041"/>
            </a:xfrm>
            <a:custGeom>
              <a:avLst/>
              <a:gdLst>
                <a:gd name="T0" fmla="*/ 1474 w 1588"/>
                <a:gd name="T1" fmla="*/ 113 h 2041"/>
                <a:gd name="T2" fmla="*/ 1134 w 1588"/>
                <a:gd name="T3" fmla="*/ 113 h 2041"/>
                <a:gd name="T4" fmla="*/ 1134 w 1588"/>
                <a:gd name="T5" fmla="*/ 0 h 2041"/>
                <a:gd name="T6" fmla="*/ 907 w 1588"/>
                <a:gd name="T7" fmla="*/ 0 h 2041"/>
                <a:gd name="T8" fmla="*/ 907 w 1588"/>
                <a:gd name="T9" fmla="*/ 113 h 2041"/>
                <a:gd name="T10" fmla="*/ 794 w 1588"/>
                <a:gd name="T11" fmla="*/ 113 h 2041"/>
                <a:gd name="T12" fmla="*/ 794 w 1588"/>
                <a:gd name="T13" fmla="*/ 227 h 2041"/>
                <a:gd name="T14" fmla="*/ 681 w 1588"/>
                <a:gd name="T15" fmla="*/ 227 h 2041"/>
                <a:gd name="T16" fmla="*/ 681 w 1588"/>
                <a:gd name="T17" fmla="*/ 453 h 2041"/>
                <a:gd name="T18" fmla="*/ 340 w 1588"/>
                <a:gd name="T19" fmla="*/ 453 h 2041"/>
                <a:gd name="T20" fmla="*/ 340 w 1588"/>
                <a:gd name="T21" fmla="*/ 567 h 2041"/>
                <a:gd name="T22" fmla="*/ 227 w 1588"/>
                <a:gd name="T23" fmla="*/ 567 h 2041"/>
                <a:gd name="T24" fmla="*/ 227 w 1588"/>
                <a:gd name="T25" fmla="*/ 907 h 2041"/>
                <a:gd name="T26" fmla="*/ 114 w 1588"/>
                <a:gd name="T27" fmla="*/ 907 h 2041"/>
                <a:gd name="T28" fmla="*/ 114 w 1588"/>
                <a:gd name="T29" fmla="*/ 1020 h 2041"/>
                <a:gd name="T30" fmla="*/ 227 w 1588"/>
                <a:gd name="T31" fmla="*/ 1020 h 2041"/>
                <a:gd name="T32" fmla="*/ 227 w 1588"/>
                <a:gd name="T33" fmla="*/ 1474 h 2041"/>
                <a:gd name="T34" fmla="*/ 114 w 1588"/>
                <a:gd name="T35" fmla="*/ 1474 h 2041"/>
                <a:gd name="T36" fmla="*/ 114 w 1588"/>
                <a:gd name="T37" fmla="*/ 1701 h 2041"/>
                <a:gd name="T38" fmla="*/ 0 w 1588"/>
                <a:gd name="T39" fmla="*/ 1701 h 2041"/>
                <a:gd name="T40" fmla="*/ 0 w 1588"/>
                <a:gd name="T41" fmla="*/ 1928 h 2041"/>
                <a:gd name="T42" fmla="*/ 227 w 1588"/>
                <a:gd name="T43" fmla="*/ 1928 h 2041"/>
                <a:gd name="T44" fmla="*/ 227 w 1588"/>
                <a:gd name="T45" fmla="*/ 2041 h 2041"/>
                <a:gd name="T46" fmla="*/ 340 w 1588"/>
                <a:gd name="T47" fmla="*/ 2041 h 2041"/>
                <a:gd name="T48" fmla="*/ 340 w 1588"/>
                <a:gd name="T49" fmla="*/ 1928 h 2041"/>
                <a:gd name="T50" fmla="*/ 567 w 1588"/>
                <a:gd name="T51" fmla="*/ 1928 h 2041"/>
                <a:gd name="T52" fmla="*/ 567 w 1588"/>
                <a:gd name="T53" fmla="*/ 2041 h 2041"/>
                <a:gd name="T54" fmla="*/ 681 w 1588"/>
                <a:gd name="T55" fmla="*/ 2041 h 2041"/>
                <a:gd name="T56" fmla="*/ 681 w 1588"/>
                <a:gd name="T57" fmla="*/ 1928 h 2041"/>
                <a:gd name="T58" fmla="*/ 1021 w 1588"/>
                <a:gd name="T59" fmla="*/ 1928 h 2041"/>
                <a:gd name="T60" fmla="*/ 1021 w 1588"/>
                <a:gd name="T61" fmla="*/ 2041 h 2041"/>
                <a:gd name="T62" fmla="*/ 1134 w 1588"/>
                <a:gd name="T63" fmla="*/ 2041 h 2041"/>
                <a:gd name="T64" fmla="*/ 1134 w 1588"/>
                <a:gd name="T65" fmla="*/ 1928 h 2041"/>
                <a:gd name="T66" fmla="*/ 1248 w 1588"/>
                <a:gd name="T67" fmla="*/ 1928 h 2041"/>
                <a:gd name="T68" fmla="*/ 1248 w 1588"/>
                <a:gd name="T69" fmla="*/ 1814 h 2041"/>
                <a:gd name="T70" fmla="*/ 1361 w 1588"/>
                <a:gd name="T71" fmla="*/ 1814 h 2041"/>
                <a:gd name="T72" fmla="*/ 1361 w 1588"/>
                <a:gd name="T73" fmla="*/ 1361 h 2041"/>
                <a:gd name="T74" fmla="*/ 1248 w 1588"/>
                <a:gd name="T75" fmla="*/ 1361 h 2041"/>
                <a:gd name="T76" fmla="*/ 1248 w 1588"/>
                <a:gd name="T77" fmla="*/ 1134 h 2041"/>
                <a:gd name="T78" fmla="*/ 1361 w 1588"/>
                <a:gd name="T79" fmla="*/ 1134 h 2041"/>
                <a:gd name="T80" fmla="*/ 1361 w 1588"/>
                <a:gd name="T81" fmla="*/ 1020 h 2041"/>
                <a:gd name="T82" fmla="*/ 1474 w 1588"/>
                <a:gd name="T83" fmla="*/ 1020 h 2041"/>
                <a:gd name="T84" fmla="*/ 1474 w 1588"/>
                <a:gd name="T85" fmla="*/ 907 h 2041"/>
                <a:gd name="T86" fmla="*/ 1361 w 1588"/>
                <a:gd name="T87" fmla="*/ 907 h 2041"/>
                <a:gd name="T88" fmla="*/ 1361 w 1588"/>
                <a:gd name="T89" fmla="*/ 794 h 2041"/>
                <a:gd name="T90" fmla="*/ 1248 w 1588"/>
                <a:gd name="T91" fmla="*/ 794 h 2041"/>
                <a:gd name="T92" fmla="*/ 1248 w 1588"/>
                <a:gd name="T93" fmla="*/ 567 h 2041"/>
                <a:gd name="T94" fmla="*/ 1588 w 1588"/>
                <a:gd name="T95" fmla="*/ 567 h 2041"/>
                <a:gd name="T96" fmla="*/ 1588 w 1588"/>
                <a:gd name="T97" fmla="*/ 453 h 2041"/>
                <a:gd name="T98" fmla="*/ 1474 w 1588"/>
                <a:gd name="T99" fmla="*/ 453 h 2041"/>
                <a:gd name="T100" fmla="*/ 1474 w 1588"/>
                <a:gd name="T101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8" h="2041">
                  <a:moveTo>
                    <a:pt x="1474" y="113"/>
                  </a:moveTo>
                  <a:lnTo>
                    <a:pt x="1134" y="113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701"/>
                  </a:lnTo>
                  <a:lnTo>
                    <a:pt x="0" y="1701"/>
                  </a:lnTo>
                  <a:lnTo>
                    <a:pt x="0" y="1928"/>
                  </a:lnTo>
                  <a:lnTo>
                    <a:pt x="227" y="1928"/>
                  </a:lnTo>
                  <a:lnTo>
                    <a:pt x="227" y="2041"/>
                  </a:lnTo>
                  <a:lnTo>
                    <a:pt x="340" y="2041"/>
                  </a:lnTo>
                  <a:lnTo>
                    <a:pt x="340" y="1928"/>
                  </a:lnTo>
                  <a:lnTo>
                    <a:pt x="567" y="1928"/>
                  </a:lnTo>
                  <a:lnTo>
                    <a:pt x="567" y="2041"/>
                  </a:lnTo>
                  <a:lnTo>
                    <a:pt x="681" y="2041"/>
                  </a:lnTo>
                  <a:lnTo>
                    <a:pt x="681" y="1928"/>
                  </a:lnTo>
                  <a:lnTo>
                    <a:pt x="1021" y="1928"/>
                  </a:lnTo>
                  <a:lnTo>
                    <a:pt x="1021" y="2041"/>
                  </a:lnTo>
                  <a:lnTo>
                    <a:pt x="1134" y="2041"/>
                  </a:lnTo>
                  <a:lnTo>
                    <a:pt x="1134" y="1928"/>
                  </a:lnTo>
                  <a:lnTo>
                    <a:pt x="1248" y="1928"/>
                  </a:lnTo>
                  <a:lnTo>
                    <a:pt x="1248" y="1814"/>
                  </a:lnTo>
                  <a:lnTo>
                    <a:pt x="1361" y="1814"/>
                  </a:lnTo>
                  <a:lnTo>
                    <a:pt x="1361" y="1361"/>
                  </a:lnTo>
                  <a:lnTo>
                    <a:pt x="1248" y="1361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1020"/>
                  </a:lnTo>
                  <a:lnTo>
                    <a:pt x="1474" y="1020"/>
                  </a:lnTo>
                  <a:lnTo>
                    <a:pt x="1474" y="907"/>
                  </a:lnTo>
                  <a:lnTo>
                    <a:pt x="1361" y="907"/>
                  </a:lnTo>
                  <a:lnTo>
                    <a:pt x="1361" y="794"/>
                  </a:lnTo>
                  <a:lnTo>
                    <a:pt x="1248" y="794"/>
                  </a:lnTo>
                  <a:lnTo>
                    <a:pt x="1248" y="567"/>
                  </a:lnTo>
                  <a:lnTo>
                    <a:pt x="1588" y="567"/>
                  </a:lnTo>
                  <a:lnTo>
                    <a:pt x="1588" y="453"/>
                  </a:lnTo>
                  <a:lnTo>
                    <a:pt x="1474" y="453"/>
                  </a:lnTo>
                  <a:lnTo>
                    <a:pt x="147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DDBC2391-E37D-4E63-AB50-A00FAF280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2218"/>
              <a:ext cx="1021" cy="1020"/>
            </a:xfrm>
            <a:custGeom>
              <a:avLst/>
              <a:gdLst>
                <a:gd name="T0" fmla="*/ 1021 w 1021"/>
                <a:gd name="T1" fmla="*/ 0 h 1020"/>
                <a:gd name="T2" fmla="*/ 907 w 1021"/>
                <a:gd name="T3" fmla="*/ 0 h 1020"/>
                <a:gd name="T4" fmla="*/ 907 w 1021"/>
                <a:gd name="T5" fmla="*/ 113 h 1020"/>
                <a:gd name="T6" fmla="*/ 794 w 1021"/>
                <a:gd name="T7" fmla="*/ 113 h 1020"/>
                <a:gd name="T8" fmla="*/ 794 w 1021"/>
                <a:gd name="T9" fmla="*/ 226 h 1020"/>
                <a:gd name="T10" fmla="*/ 681 w 1021"/>
                <a:gd name="T11" fmla="*/ 226 h 1020"/>
                <a:gd name="T12" fmla="*/ 681 w 1021"/>
                <a:gd name="T13" fmla="*/ 340 h 1020"/>
                <a:gd name="T14" fmla="*/ 567 w 1021"/>
                <a:gd name="T15" fmla="*/ 340 h 1020"/>
                <a:gd name="T16" fmla="*/ 567 w 1021"/>
                <a:gd name="T17" fmla="*/ 453 h 1020"/>
                <a:gd name="T18" fmla="*/ 340 w 1021"/>
                <a:gd name="T19" fmla="*/ 453 h 1020"/>
                <a:gd name="T20" fmla="*/ 340 w 1021"/>
                <a:gd name="T21" fmla="*/ 340 h 1020"/>
                <a:gd name="T22" fmla="*/ 114 w 1021"/>
                <a:gd name="T23" fmla="*/ 340 h 1020"/>
                <a:gd name="T24" fmla="*/ 114 w 1021"/>
                <a:gd name="T25" fmla="*/ 226 h 1020"/>
                <a:gd name="T26" fmla="*/ 0 w 1021"/>
                <a:gd name="T27" fmla="*/ 226 h 1020"/>
                <a:gd name="T28" fmla="*/ 0 w 1021"/>
                <a:gd name="T29" fmla="*/ 453 h 1020"/>
                <a:gd name="T30" fmla="*/ 114 w 1021"/>
                <a:gd name="T31" fmla="*/ 453 h 1020"/>
                <a:gd name="T32" fmla="*/ 114 w 1021"/>
                <a:gd name="T33" fmla="*/ 793 h 1020"/>
                <a:gd name="T34" fmla="*/ 227 w 1021"/>
                <a:gd name="T35" fmla="*/ 793 h 1020"/>
                <a:gd name="T36" fmla="*/ 227 w 1021"/>
                <a:gd name="T37" fmla="*/ 1020 h 1020"/>
                <a:gd name="T38" fmla="*/ 567 w 1021"/>
                <a:gd name="T39" fmla="*/ 1020 h 1020"/>
                <a:gd name="T40" fmla="*/ 567 w 1021"/>
                <a:gd name="T41" fmla="*/ 907 h 1020"/>
                <a:gd name="T42" fmla="*/ 681 w 1021"/>
                <a:gd name="T43" fmla="*/ 907 h 1020"/>
                <a:gd name="T44" fmla="*/ 681 w 1021"/>
                <a:gd name="T45" fmla="*/ 793 h 1020"/>
                <a:gd name="T46" fmla="*/ 907 w 1021"/>
                <a:gd name="T47" fmla="*/ 793 h 1020"/>
                <a:gd name="T48" fmla="*/ 907 w 1021"/>
                <a:gd name="T49" fmla="*/ 907 h 1020"/>
                <a:gd name="T50" fmla="*/ 1021 w 1021"/>
                <a:gd name="T51" fmla="*/ 907 h 1020"/>
                <a:gd name="T52" fmla="*/ 1021 w 1021"/>
                <a:gd name="T53" fmla="*/ 567 h 1020"/>
                <a:gd name="T54" fmla="*/ 907 w 1021"/>
                <a:gd name="T55" fmla="*/ 567 h 1020"/>
                <a:gd name="T56" fmla="*/ 907 w 1021"/>
                <a:gd name="T57" fmla="*/ 226 h 1020"/>
                <a:gd name="T58" fmla="*/ 1021 w 1021"/>
                <a:gd name="T59" fmla="*/ 226 h 1020"/>
                <a:gd name="T60" fmla="*/ 1021 w 1021"/>
                <a:gd name="T6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1" h="1020">
                  <a:moveTo>
                    <a:pt x="1021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681" y="226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793"/>
                  </a:lnTo>
                  <a:lnTo>
                    <a:pt x="907" y="793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8922416F-167D-47C8-9052-AD504BC7E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104"/>
              <a:ext cx="567" cy="794"/>
            </a:xfrm>
            <a:custGeom>
              <a:avLst/>
              <a:gdLst>
                <a:gd name="T0" fmla="*/ 114 w 567"/>
                <a:gd name="T1" fmla="*/ 114 h 794"/>
                <a:gd name="T2" fmla="*/ 227 w 567"/>
                <a:gd name="T3" fmla="*/ 114 h 794"/>
                <a:gd name="T4" fmla="*/ 227 w 567"/>
                <a:gd name="T5" fmla="*/ 0 h 794"/>
                <a:gd name="T6" fmla="*/ 454 w 567"/>
                <a:gd name="T7" fmla="*/ 0 h 794"/>
                <a:gd name="T8" fmla="*/ 454 w 567"/>
                <a:gd name="T9" fmla="*/ 114 h 794"/>
                <a:gd name="T10" fmla="*/ 567 w 567"/>
                <a:gd name="T11" fmla="*/ 114 h 794"/>
                <a:gd name="T12" fmla="*/ 567 w 567"/>
                <a:gd name="T13" fmla="*/ 340 h 794"/>
                <a:gd name="T14" fmla="*/ 454 w 567"/>
                <a:gd name="T15" fmla="*/ 340 h 794"/>
                <a:gd name="T16" fmla="*/ 454 w 567"/>
                <a:gd name="T17" fmla="*/ 681 h 794"/>
                <a:gd name="T18" fmla="*/ 341 w 567"/>
                <a:gd name="T19" fmla="*/ 681 h 794"/>
                <a:gd name="T20" fmla="*/ 341 w 567"/>
                <a:gd name="T21" fmla="*/ 794 h 794"/>
                <a:gd name="T22" fmla="*/ 114 w 567"/>
                <a:gd name="T23" fmla="*/ 794 h 794"/>
                <a:gd name="T24" fmla="*/ 114 w 567"/>
                <a:gd name="T25" fmla="*/ 681 h 794"/>
                <a:gd name="T26" fmla="*/ 0 w 567"/>
                <a:gd name="T27" fmla="*/ 681 h 794"/>
                <a:gd name="T28" fmla="*/ 0 w 567"/>
                <a:gd name="T29" fmla="*/ 340 h 794"/>
                <a:gd name="T30" fmla="*/ 114 w 567"/>
                <a:gd name="T31" fmla="*/ 340 h 794"/>
                <a:gd name="T32" fmla="*/ 114 w 567"/>
                <a:gd name="T3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794">
                  <a:moveTo>
                    <a:pt x="114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Freeform 147">
              <a:extLst>
                <a:ext uri="{FF2B5EF4-FFF2-40B4-BE49-F238E27FC236}">
                  <a16:creationId xmlns:a16="http://schemas.microsoft.com/office/drawing/2014/main" id="{05B7C34D-5E2C-4B8A-8647-5C532F39B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898"/>
              <a:ext cx="680" cy="340"/>
            </a:xfrm>
            <a:custGeom>
              <a:avLst/>
              <a:gdLst>
                <a:gd name="T0" fmla="*/ 680 w 680"/>
                <a:gd name="T1" fmla="*/ 340 h 340"/>
                <a:gd name="T2" fmla="*/ 680 w 680"/>
                <a:gd name="T3" fmla="*/ 227 h 340"/>
                <a:gd name="T4" fmla="*/ 567 w 680"/>
                <a:gd name="T5" fmla="*/ 227 h 340"/>
                <a:gd name="T6" fmla="*/ 567 w 680"/>
                <a:gd name="T7" fmla="*/ 113 h 340"/>
                <a:gd name="T8" fmla="*/ 453 w 680"/>
                <a:gd name="T9" fmla="*/ 113 h 340"/>
                <a:gd name="T10" fmla="*/ 453 w 680"/>
                <a:gd name="T11" fmla="*/ 0 h 340"/>
                <a:gd name="T12" fmla="*/ 0 w 680"/>
                <a:gd name="T13" fmla="*/ 0 h 340"/>
                <a:gd name="T14" fmla="*/ 0 w 680"/>
                <a:gd name="T15" fmla="*/ 113 h 340"/>
                <a:gd name="T16" fmla="*/ 226 w 680"/>
                <a:gd name="T17" fmla="*/ 113 h 340"/>
                <a:gd name="T18" fmla="*/ 226 w 680"/>
                <a:gd name="T19" fmla="*/ 227 h 340"/>
                <a:gd name="T20" fmla="*/ 453 w 680"/>
                <a:gd name="T21" fmla="*/ 227 h 340"/>
                <a:gd name="T22" fmla="*/ 453 w 680"/>
                <a:gd name="T23" fmla="*/ 340 h 340"/>
                <a:gd name="T24" fmla="*/ 680 w 680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340">
                  <a:moveTo>
                    <a:pt x="680" y="340"/>
                  </a:moveTo>
                  <a:lnTo>
                    <a:pt x="68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68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3726F69D-95E1-4F0C-BDAC-4101DE1C5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444"/>
              <a:ext cx="1020" cy="908"/>
            </a:xfrm>
            <a:custGeom>
              <a:avLst/>
              <a:gdLst>
                <a:gd name="T0" fmla="*/ 1020 w 1020"/>
                <a:gd name="T1" fmla="*/ 908 h 908"/>
                <a:gd name="T2" fmla="*/ 1020 w 1020"/>
                <a:gd name="T3" fmla="*/ 454 h 908"/>
                <a:gd name="T4" fmla="*/ 907 w 1020"/>
                <a:gd name="T5" fmla="*/ 454 h 908"/>
                <a:gd name="T6" fmla="*/ 907 w 1020"/>
                <a:gd name="T7" fmla="*/ 341 h 908"/>
                <a:gd name="T8" fmla="*/ 793 w 1020"/>
                <a:gd name="T9" fmla="*/ 341 h 908"/>
                <a:gd name="T10" fmla="*/ 793 w 1020"/>
                <a:gd name="T11" fmla="*/ 0 h 908"/>
                <a:gd name="T12" fmla="*/ 453 w 1020"/>
                <a:gd name="T13" fmla="*/ 0 h 908"/>
                <a:gd name="T14" fmla="*/ 453 w 1020"/>
                <a:gd name="T15" fmla="*/ 114 h 908"/>
                <a:gd name="T16" fmla="*/ 340 w 1020"/>
                <a:gd name="T17" fmla="*/ 114 h 908"/>
                <a:gd name="T18" fmla="*/ 340 w 1020"/>
                <a:gd name="T19" fmla="*/ 341 h 908"/>
                <a:gd name="T20" fmla="*/ 0 w 1020"/>
                <a:gd name="T21" fmla="*/ 341 h 908"/>
                <a:gd name="T22" fmla="*/ 0 w 1020"/>
                <a:gd name="T23" fmla="*/ 454 h 908"/>
                <a:gd name="T24" fmla="*/ 453 w 1020"/>
                <a:gd name="T25" fmla="*/ 454 h 908"/>
                <a:gd name="T26" fmla="*/ 453 w 1020"/>
                <a:gd name="T27" fmla="*/ 567 h 908"/>
                <a:gd name="T28" fmla="*/ 567 w 1020"/>
                <a:gd name="T29" fmla="*/ 567 h 908"/>
                <a:gd name="T30" fmla="*/ 567 w 1020"/>
                <a:gd name="T31" fmla="*/ 681 h 908"/>
                <a:gd name="T32" fmla="*/ 680 w 1020"/>
                <a:gd name="T33" fmla="*/ 681 h 908"/>
                <a:gd name="T34" fmla="*/ 680 w 1020"/>
                <a:gd name="T35" fmla="*/ 794 h 908"/>
                <a:gd name="T36" fmla="*/ 793 w 1020"/>
                <a:gd name="T37" fmla="*/ 794 h 908"/>
                <a:gd name="T38" fmla="*/ 793 w 1020"/>
                <a:gd name="T39" fmla="*/ 908 h 908"/>
                <a:gd name="T40" fmla="*/ 1020 w 1020"/>
                <a:gd name="T4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0" h="908">
                  <a:moveTo>
                    <a:pt x="1020" y="908"/>
                  </a:moveTo>
                  <a:lnTo>
                    <a:pt x="1020" y="454"/>
                  </a:lnTo>
                  <a:lnTo>
                    <a:pt x="907" y="454"/>
                  </a:lnTo>
                  <a:lnTo>
                    <a:pt x="907" y="341"/>
                  </a:lnTo>
                  <a:lnTo>
                    <a:pt x="793" y="341"/>
                  </a:lnTo>
                  <a:lnTo>
                    <a:pt x="793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908"/>
                  </a:lnTo>
                  <a:lnTo>
                    <a:pt x="1020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Rectangle 149">
              <a:extLst>
                <a:ext uri="{FF2B5EF4-FFF2-40B4-BE49-F238E27FC236}">
                  <a16:creationId xmlns:a16="http://schemas.microsoft.com/office/drawing/2014/main" id="{85F563B3-41DC-4ECC-BC14-004CEEB32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558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9AA0D911-3F2B-4240-AD6D-B7596DF66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104"/>
              <a:ext cx="567" cy="1361"/>
            </a:xfrm>
            <a:custGeom>
              <a:avLst/>
              <a:gdLst>
                <a:gd name="T0" fmla="*/ 0 w 567"/>
                <a:gd name="T1" fmla="*/ 114 h 1361"/>
                <a:gd name="T2" fmla="*/ 0 w 567"/>
                <a:gd name="T3" fmla="*/ 681 h 1361"/>
                <a:gd name="T4" fmla="*/ 114 w 567"/>
                <a:gd name="T5" fmla="*/ 681 h 1361"/>
                <a:gd name="T6" fmla="*/ 114 w 567"/>
                <a:gd name="T7" fmla="*/ 794 h 1361"/>
                <a:gd name="T8" fmla="*/ 227 w 567"/>
                <a:gd name="T9" fmla="*/ 794 h 1361"/>
                <a:gd name="T10" fmla="*/ 227 w 567"/>
                <a:gd name="T11" fmla="*/ 1361 h 1361"/>
                <a:gd name="T12" fmla="*/ 454 w 567"/>
                <a:gd name="T13" fmla="*/ 1361 h 1361"/>
                <a:gd name="T14" fmla="*/ 454 w 567"/>
                <a:gd name="T15" fmla="*/ 1248 h 1361"/>
                <a:gd name="T16" fmla="*/ 567 w 567"/>
                <a:gd name="T17" fmla="*/ 1248 h 1361"/>
                <a:gd name="T18" fmla="*/ 567 w 567"/>
                <a:gd name="T19" fmla="*/ 1021 h 1361"/>
                <a:gd name="T20" fmla="*/ 567 w 567"/>
                <a:gd name="T21" fmla="*/ 907 h 1361"/>
                <a:gd name="T22" fmla="*/ 454 w 567"/>
                <a:gd name="T23" fmla="*/ 907 h 1361"/>
                <a:gd name="T24" fmla="*/ 454 w 567"/>
                <a:gd name="T25" fmla="*/ 0 h 1361"/>
                <a:gd name="T26" fmla="*/ 227 w 567"/>
                <a:gd name="T27" fmla="*/ 0 h 1361"/>
                <a:gd name="T28" fmla="*/ 227 w 567"/>
                <a:gd name="T29" fmla="*/ 114 h 1361"/>
                <a:gd name="T30" fmla="*/ 0 w 567"/>
                <a:gd name="T31" fmla="*/ 11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1361">
                  <a:moveTo>
                    <a:pt x="0" y="114"/>
                  </a:moveTo>
                  <a:lnTo>
                    <a:pt x="0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1361"/>
                  </a:lnTo>
                  <a:lnTo>
                    <a:pt x="454" y="1361"/>
                  </a:lnTo>
                  <a:lnTo>
                    <a:pt x="454" y="1248"/>
                  </a:lnTo>
                  <a:lnTo>
                    <a:pt x="567" y="1248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1E659DA6-EB41-4950-82B5-B2189429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764"/>
              <a:ext cx="1134" cy="794"/>
            </a:xfrm>
            <a:custGeom>
              <a:avLst/>
              <a:gdLst>
                <a:gd name="T0" fmla="*/ 1134 w 1134"/>
                <a:gd name="T1" fmla="*/ 454 h 794"/>
                <a:gd name="T2" fmla="*/ 1021 w 1134"/>
                <a:gd name="T3" fmla="*/ 454 h 794"/>
                <a:gd name="T4" fmla="*/ 1021 w 1134"/>
                <a:gd name="T5" fmla="*/ 340 h 794"/>
                <a:gd name="T6" fmla="*/ 908 w 1134"/>
                <a:gd name="T7" fmla="*/ 340 h 794"/>
                <a:gd name="T8" fmla="*/ 908 w 1134"/>
                <a:gd name="T9" fmla="*/ 113 h 794"/>
                <a:gd name="T10" fmla="*/ 681 w 1134"/>
                <a:gd name="T11" fmla="*/ 113 h 794"/>
                <a:gd name="T12" fmla="*/ 681 w 1134"/>
                <a:gd name="T13" fmla="*/ 0 h 794"/>
                <a:gd name="T14" fmla="*/ 454 w 1134"/>
                <a:gd name="T15" fmla="*/ 0 h 794"/>
                <a:gd name="T16" fmla="*/ 341 w 1134"/>
                <a:gd name="T17" fmla="*/ 0 h 794"/>
                <a:gd name="T18" fmla="*/ 341 w 1134"/>
                <a:gd name="T19" fmla="*/ 113 h 794"/>
                <a:gd name="T20" fmla="*/ 114 w 1134"/>
                <a:gd name="T21" fmla="*/ 113 h 794"/>
                <a:gd name="T22" fmla="*/ 114 w 1134"/>
                <a:gd name="T23" fmla="*/ 340 h 794"/>
                <a:gd name="T24" fmla="*/ 0 w 1134"/>
                <a:gd name="T25" fmla="*/ 340 h 794"/>
                <a:gd name="T26" fmla="*/ 0 w 1134"/>
                <a:gd name="T27" fmla="*/ 454 h 794"/>
                <a:gd name="T28" fmla="*/ 227 w 1134"/>
                <a:gd name="T29" fmla="*/ 454 h 794"/>
                <a:gd name="T30" fmla="*/ 227 w 1134"/>
                <a:gd name="T31" fmla="*/ 340 h 794"/>
                <a:gd name="T32" fmla="*/ 454 w 1134"/>
                <a:gd name="T33" fmla="*/ 340 h 794"/>
                <a:gd name="T34" fmla="*/ 454 w 1134"/>
                <a:gd name="T35" fmla="*/ 454 h 794"/>
                <a:gd name="T36" fmla="*/ 567 w 1134"/>
                <a:gd name="T37" fmla="*/ 454 h 794"/>
                <a:gd name="T38" fmla="*/ 567 w 1134"/>
                <a:gd name="T39" fmla="*/ 680 h 794"/>
                <a:gd name="T40" fmla="*/ 454 w 1134"/>
                <a:gd name="T41" fmla="*/ 680 h 794"/>
                <a:gd name="T42" fmla="*/ 454 w 1134"/>
                <a:gd name="T43" fmla="*/ 794 h 794"/>
                <a:gd name="T44" fmla="*/ 794 w 1134"/>
                <a:gd name="T45" fmla="*/ 794 h 794"/>
                <a:gd name="T46" fmla="*/ 794 w 1134"/>
                <a:gd name="T47" fmla="*/ 680 h 794"/>
                <a:gd name="T48" fmla="*/ 1134 w 1134"/>
                <a:gd name="T49" fmla="*/ 680 h 794"/>
                <a:gd name="T50" fmla="*/ 1134 w 1134"/>
                <a:gd name="T51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34" h="794">
                  <a:moveTo>
                    <a:pt x="1134" y="454"/>
                  </a:moveTo>
                  <a:lnTo>
                    <a:pt x="1021" y="454"/>
                  </a:lnTo>
                  <a:lnTo>
                    <a:pt x="1021" y="340"/>
                  </a:lnTo>
                  <a:lnTo>
                    <a:pt x="908" y="340"/>
                  </a:lnTo>
                  <a:lnTo>
                    <a:pt x="908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1134" y="680"/>
                  </a:lnTo>
                  <a:lnTo>
                    <a:pt x="113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69D9F6D3-BC1A-40E7-8738-3BB0FB40F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57"/>
              <a:ext cx="1815" cy="2608"/>
            </a:xfrm>
            <a:custGeom>
              <a:avLst/>
              <a:gdLst>
                <a:gd name="T0" fmla="*/ 341 w 1815"/>
                <a:gd name="T1" fmla="*/ 0 h 2608"/>
                <a:gd name="T2" fmla="*/ 567 w 1815"/>
                <a:gd name="T3" fmla="*/ 0 h 2608"/>
                <a:gd name="T4" fmla="*/ 567 w 1815"/>
                <a:gd name="T5" fmla="*/ 340 h 2608"/>
                <a:gd name="T6" fmla="*/ 681 w 1815"/>
                <a:gd name="T7" fmla="*/ 340 h 2608"/>
                <a:gd name="T8" fmla="*/ 681 w 1815"/>
                <a:gd name="T9" fmla="*/ 453 h 2608"/>
                <a:gd name="T10" fmla="*/ 908 w 1815"/>
                <a:gd name="T11" fmla="*/ 453 h 2608"/>
                <a:gd name="T12" fmla="*/ 908 w 1815"/>
                <a:gd name="T13" fmla="*/ 907 h 2608"/>
                <a:gd name="T14" fmla="*/ 1134 w 1815"/>
                <a:gd name="T15" fmla="*/ 907 h 2608"/>
                <a:gd name="T16" fmla="*/ 1134 w 1815"/>
                <a:gd name="T17" fmla="*/ 1020 h 2608"/>
                <a:gd name="T18" fmla="*/ 1361 w 1815"/>
                <a:gd name="T19" fmla="*/ 1020 h 2608"/>
                <a:gd name="T20" fmla="*/ 1361 w 1815"/>
                <a:gd name="T21" fmla="*/ 1247 h 2608"/>
                <a:gd name="T22" fmla="*/ 1588 w 1815"/>
                <a:gd name="T23" fmla="*/ 1247 h 2608"/>
                <a:gd name="T24" fmla="*/ 1588 w 1815"/>
                <a:gd name="T25" fmla="*/ 1361 h 2608"/>
                <a:gd name="T26" fmla="*/ 1701 w 1815"/>
                <a:gd name="T27" fmla="*/ 1361 h 2608"/>
                <a:gd name="T28" fmla="*/ 1701 w 1815"/>
                <a:gd name="T29" fmla="*/ 1587 h 2608"/>
                <a:gd name="T30" fmla="*/ 1815 w 1815"/>
                <a:gd name="T31" fmla="*/ 1587 h 2608"/>
                <a:gd name="T32" fmla="*/ 1815 w 1815"/>
                <a:gd name="T33" fmla="*/ 1701 h 2608"/>
                <a:gd name="T34" fmla="*/ 1701 w 1815"/>
                <a:gd name="T35" fmla="*/ 1701 h 2608"/>
                <a:gd name="T36" fmla="*/ 1701 w 1815"/>
                <a:gd name="T37" fmla="*/ 1814 h 2608"/>
                <a:gd name="T38" fmla="*/ 1588 w 1815"/>
                <a:gd name="T39" fmla="*/ 1814 h 2608"/>
                <a:gd name="T40" fmla="*/ 1588 w 1815"/>
                <a:gd name="T41" fmla="*/ 1933 h 2608"/>
                <a:gd name="T42" fmla="*/ 1475 w 1815"/>
                <a:gd name="T43" fmla="*/ 1928 h 2608"/>
                <a:gd name="T44" fmla="*/ 1475 w 1815"/>
                <a:gd name="T45" fmla="*/ 2154 h 2608"/>
                <a:gd name="T46" fmla="*/ 1134 w 1815"/>
                <a:gd name="T47" fmla="*/ 2154 h 2608"/>
                <a:gd name="T48" fmla="*/ 1134 w 1815"/>
                <a:gd name="T49" fmla="*/ 2268 h 2608"/>
                <a:gd name="T50" fmla="*/ 1021 w 1815"/>
                <a:gd name="T51" fmla="*/ 2268 h 2608"/>
                <a:gd name="T52" fmla="*/ 1021 w 1815"/>
                <a:gd name="T53" fmla="*/ 2608 h 2608"/>
                <a:gd name="T54" fmla="*/ 794 w 1815"/>
                <a:gd name="T55" fmla="*/ 2608 h 2608"/>
                <a:gd name="T56" fmla="*/ 794 w 1815"/>
                <a:gd name="T57" fmla="*/ 2495 h 2608"/>
                <a:gd name="T58" fmla="*/ 567 w 1815"/>
                <a:gd name="T59" fmla="*/ 2495 h 2608"/>
                <a:gd name="T60" fmla="*/ 567 w 1815"/>
                <a:gd name="T61" fmla="*/ 2154 h 2608"/>
                <a:gd name="T62" fmla="*/ 454 w 1815"/>
                <a:gd name="T63" fmla="*/ 2154 h 2608"/>
                <a:gd name="T64" fmla="*/ 454 w 1815"/>
                <a:gd name="T65" fmla="*/ 1247 h 2608"/>
                <a:gd name="T66" fmla="*/ 227 w 1815"/>
                <a:gd name="T67" fmla="*/ 1247 h 2608"/>
                <a:gd name="T68" fmla="*/ 227 w 1815"/>
                <a:gd name="T69" fmla="*/ 1361 h 2608"/>
                <a:gd name="T70" fmla="*/ 0 w 1815"/>
                <a:gd name="T71" fmla="*/ 1361 h 2608"/>
                <a:gd name="T72" fmla="*/ 0 w 1815"/>
                <a:gd name="T73" fmla="*/ 907 h 2608"/>
                <a:gd name="T74" fmla="*/ 114 w 1815"/>
                <a:gd name="T75" fmla="*/ 907 h 2608"/>
                <a:gd name="T76" fmla="*/ 114 w 1815"/>
                <a:gd name="T77" fmla="*/ 453 h 2608"/>
                <a:gd name="T78" fmla="*/ 227 w 1815"/>
                <a:gd name="T79" fmla="*/ 453 h 2608"/>
                <a:gd name="T80" fmla="*/ 227 w 1815"/>
                <a:gd name="T81" fmla="*/ 340 h 2608"/>
                <a:gd name="T82" fmla="*/ 341 w 1815"/>
                <a:gd name="T83" fmla="*/ 340 h 2608"/>
                <a:gd name="T84" fmla="*/ 341 w 1815"/>
                <a:gd name="T85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5" h="2608">
                  <a:moveTo>
                    <a:pt x="341" y="0"/>
                  </a:moveTo>
                  <a:lnTo>
                    <a:pt x="567" y="0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908" y="453"/>
                  </a:lnTo>
                  <a:lnTo>
                    <a:pt x="908" y="907"/>
                  </a:lnTo>
                  <a:lnTo>
                    <a:pt x="1134" y="907"/>
                  </a:lnTo>
                  <a:lnTo>
                    <a:pt x="1134" y="1020"/>
                  </a:lnTo>
                  <a:lnTo>
                    <a:pt x="1361" y="1020"/>
                  </a:lnTo>
                  <a:lnTo>
                    <a:pt x="1361" y="1247"/>
                  </a:lnTo>
                  <a:lnTo>
                    <a:pt x="1588" y="1247"/>
                  </a:lnTo>
                  <a:lnTo>
                    <a:pt x="1588" y="1361"/>
                  </a:lnTo>
                  <a:lnTo>
                    <a:pt x="1701" y="1361"/>
                  </a:lnTo>
                  <a:lnTo>
                    <a:pt x="1701" y="1587"/>
                  </a:lnTo>
                  <a:lnTo>
                    <a:pt x="1815" y="1587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814"/>
                  </a:lnTo>
                  <a:lnTo>
                    <a:pt x="1588" y="1814"/>
                  </a:lnTo>
                  <a:lnTo>
                    <a:pt x="1588" y="1933"/>
                  </a:lnTo>
                  <a:lnTo>
                    <a:pt x="1475" y="1928"/>
                  </a:lnTo>
                  <a:lnTo>
                    <a:pt x="1475" y="2154"/>
                  </a:lnTo>
                  <a:lnTo>
                    <a:pt x="1134" y="2154"/>
                  </a:lnTo>
                  <a:lnTo>
                    <a:pt x="1134" y="2268"/>
                  </a:lnTo>
                  <a:lnTo>
                    <a:pt x="1021" y="2268"/>
                  </a:lnTo>
                  <a:lnTo>
                    <a:pt x="1021" y="2608"/>
                  </a:lnTo>
                  <a:lnTo>
                    <a:pt x="794" y="2608"/>
                  </a:lnTo>
                  <a:lnTo>
                    <a:pt x="794" y="2495"/>
                  </a:lnTo>
                  <a:lnTo>
                    <a:pt x="567" y="2495"/>
                  </a:lnTo>
                  <a:lnTo>
                    <a:pt x="567" y="2154"/>
                  </a:lnTo>
                  <a:lnTo>
                    <a:pt x="454" y="2154"/>
                  </a:lnTo>
                  <a:lnTo>
                    <a:pt x="454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0" y="1361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0C808438-A7B1-4B8D-9251-A982A2FE1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743"/>
              <a:ext cx="1134" cy="1475"/>
            </a:xfrm>
            <a:custGeom>
              <a:avLst/>
              <a:gdLst>
                <a:gd name="T0" fmla="*/ 1134 w 1134"/>
                <a:gd name="T1" fmla="*/ 567 h 1475"/>
                <a:gd name="T2" fmla="*/ 907 w 1134"/>
                <a:gd name="T3" fmla="*/ 567 h 1475"/>
                <a:gd name="T4" fmla="*/ 907 w 1134"/>
                <a:gd name="T5" fmla="*/ 114 h 1475"/>
                <a:gd name="T6" fmla="*/ 794 w 1134"/>
                <a:gd name="T7" fmla="*/ 114 h 1475"/>
                <a:gd name="T8" fmla="*/ 794 w 1134"/>
                <a:gd name="T9" fmla="*/ 0 h 1475"/>
                <a:gd name="T10" fmla="*/ 680 w 1134"/>
                <a:gd name="T11" fmla="*/ 0 h 1475"/>
                <a:gd name="T12" fmla="*/ 680 w 1134"/>
                <a:gd name="T13" fmla="*/ 454 h 1475"/>
                <a:gd name="T14" fmla="*/ 567 w 1134"/>
                <a:gd name="T15" fmla="*/ 454 h 1475"/>
                <a:gd name="T16" fmla="*/ 567 w 1134"/>
                <a:gd name="T17" fmla="*/ 567 h 1475"/>
                <a:gd name="T18" fmla="*/ 453 w 1134"/>
                <a:gd name="T19" fmla="*/ 567 h 1475"/>
                <a:gd name="T20" fmla="*/ 453 w 1134"/>
                <a:gd name="T21" fmla="*/ 454 h 1475"/>
                <a:gd name="T22" fmla="*/ 227 w 1134"/>
                <a:gd name="T23" fmla="*/ 454 h 1475"/>
                <a:gd name="T24" fmla="*/ 227 w 1134"/>
                <a:gd name="T25" fmla="*/ 567 h 1475"/>
                <a:gd name="T26" fmla="*/ 113 w 1134"/>
                <a:gd name="T27" fmla="*/ 567 h 1475"/>
                <a:gd name="T28" fmla="*/ 113 w 1134"/>
                <a:gd name="T29" fmla="*/ 1021 h 1475"/>
                <a:gd name="T30" fmla="*/ 0 w 1134"/>
                <a:gd name="T31" fmla="*/ 1021 h 1475"/>
                <a:gd name="T32" fmla="*/ 0 w 1134"/>
                <a:gd name="T33" fmla="*/ 1134 h 1475"/>
                <a:gd name="T34" fmla="*/ 227 w 1134"/>
                <a:gd name="T35" fmla="*/ 1134 h 1475"/>
                <a:gd name="T36" fmla="*/ 227 w 1134"/>
                <a:gd name="T37" fmla="*/ 1021 h 1475"/>
                <a:gd name="T38" fmla="*/ 567 w 1134"/>
                <a:gd name="T39" fmla="*/ 1021 h 1475"/>
                <a:gd name="T40" fmla="*/ 567 w 1134"/>
                <a:gd name="T41" fmla="*/ 1134 h 1475"/>
                <a:gd name="T42" fmla="*/ 794 w 1134"/>
                <a:gd name="T43" fmla="*/ 1134 h 1475"/>
                <a:gd name="T44" fmla="*/ 794 w 1134"/>
                <a:gd name="T45" fmla="*/ 1361 h 1475"/>
                <a:gd name="T46" fmla="*/ 907 w 1134"/>
                <a:gd name="T47" fmla="*/ 1361 h 1475"/>
                <a:gd name="T48" fmla="*/ 907 w 1134"/>
                <a:gd name="T49" fmla="*/ 1475 h 1475"/>
                <a:gd name="T50" fmla="*/ 1020 w 1134"/>
                <a:gd name="T51" fmla="*/ 1475 h 1475"/>
                <a:gd name="T52" fmla="*/ 1020 w 1134"/>
                <a:gd name="T53" fmla="*/ 1021 h 1475"/>
                <a:gd name="T54" fmla="*/ 1134 w 1134"/>
                <a:gd name="T55" fmla="*/ 1021 h 1475"/>
                <a:gd name="T56" fmla="*/ 1134 w 1134"/>
                <a:gd name="T57" fmla="*/ 56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1475">
                  <a:moveTo>
                    <a:pt x="1134" y="567"/>
                  </a:moveTo>
                  <a:lnTo>
                    <a:pt x="907" y="56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1020" y="1475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9DB45EA7-A6EA-4B5F-B759-680C0DB4A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03"/>
              <a:ext cx="1134" cy="2268"/>
            </a:xfrm>
            <a:custGeom>
              <a:avLst/>
              <a:gdLst>
                <a:gd name="T0" fmla="*/ 567 w 1134"/>
                <a:gd name="T1" fmla="*/ 2268 h 2268"/>
                <a:gd name="T2" fmla="*/ 567 w 1134"/>
                <a:gd name="T3" fmla="*/ 1701 h 2268"/>
                <a:gd name="T4" fmla="*/ 681 w 1134"/>
                <a:gd name="T5" fmla="*/ 1701 h 2268"/>
                <a:gd name="T6" fmla="*/ 681 w 1134"/>
                <a:gd name="T7" fmla="*/ 1361 h 2268"/>
                <a:gd name="T8" fmla="*/ 567 w 1134"/>
                <a:gd name="T9" fmla="*/ 1361 h 2268"/>
                <a:gd name="T10" fmla="*/ 567 w 1134"/>
                <a:gd name="T11" fmla="*/ 1248 h 2268"/>
                <a:gd name="T12" fmla="*/ 681 w 1134"/>
                <a:gd name="T13" fmla="*/ 1248 h 2268"/>
                <a:gd name="T14" fmla="*/ 681 w 1134"/>
                <a:gd name="T15" fmla="*/ 1134 h 2268"/>
                <a:gd name="T16" fmla="*/ 794 w 1134"/>
                <a:gd name="T17" fmla="*/ 1134 h 2268"/>
                <a:gd name="T18" fmla="*/ 794 w 1134"/>
                <a:gd name="T19" fmla="*/ 1021 h 2268"/>
                <a:gd name="T20" fmla="*/ 908 w 1134"/>
                <a:gd name="T21" fmla="*/ 1021 h 2268"/>
                <a:gd name="T22" fmla="*/ 908 w 1134"/>
                <a:gd name="T23" fmla="*/ 567 h 2268"/>
                <a:gd name="T24" fmla="*/ 1021 w 1134"/>
                <a:gd name="T25" fmla="*/ 567 h 2268"/>
                <a:gd name="T26" fmla="*/ 1021 w 1134"/>
                <a:gd name="T27" fmla="*/ 454 h 2268"/>
                <a:gd name="T28" fmla="*/ 1134 w 1134"/>
                <a:gd name="T29" fmla="*/ 454 h 2268"/>
                <a:gd name="T30" fmla="*/ 1134 w 1134"/>
                <a:gd name="T31" fmla="*/ 227 h 2268"/>
                <a:gd name="T32" fmla="*/ 1021 w 1134"/>
                <a:gd name="T33" fmla="*/ 227 h 2268"/>
                <a:gd name="T34" fmla="*/ 1021 w 1134"/>
                <a:gd name="T35" fmla="*/ 0 h 2268"/>
                <a:gd name="T36" fmla="*/ 908 w 1134"/>
                <a:gd name="T37" fmla="*/ 0 h 2268"/>
                <a:gd name="T38" fmla="*/ 908 w 1134"/>
                <a:gd name="T39" fmla="*/ 114 h 2268"/>
                <a:gd name="T40" fmla="*/ 454 w 1134"/>
                <a:gd name="T41" fmla="*/ 114 h 2268"/>
                <a:gd name="T42" fmla="*/ 454 w 1134"/>
                <a:gd name="T43" fmla="*/ 340 h 2268"/>
                <a:gd name="T44" fmla="*/ 341 w 1134"/>
                <a:gd name="T45" fmla="*/ 340 h 2268"/>
                <a:gd name="T46" fmla="*/ 341 w 1134"/>
                <a:gd name="T47" fmla="*/ 567 h 2268"/>
                <a:gd name="T48" fmla="*/ 227 w 1134"/>
                <a:gd name="T49" fmla="*/ 567 h 2268"/>
                <a:gd name="T50" fmla="*/ 227 w 1134"/>
                <a:gd name="T51" fmla="*/ 794 h 2268"/>
                <a:gd name="T52" fmla="*/ 114 w 1134"/>
                <a:gd name="T53" fmla="*/ 794 h 2268"/>
                <a:gd name="T54" fmla="*/ 114 w 1134"/>
                <a:gd name="T55" fmla="*/ 1134 h 2268"/>
                <a:gd name="T56" fmla="*/ 0 w 1134"/>
                <a:gd name="T57" fmla="*/ 1134 h 2268"/>
                <a:gd name="T58" fmla="*/ 0 w 1134"/>
                <a:gd name="T59" fmla="*/ 1361 h 2268"/>
                <a:gd name="T60" fmla="*/ 114 w 1134"/>
                <a:gd name="T61" fmla="*/ 1361 h 2268"/>
                <a:gd name="T62" fmla="*/ 114 w 1134"/>
                <a:gd name="T63" fmla="*/ 1588 h 2268"/>
                <a:gd name="T64" fmla="*/ 0 w 1134"/>
                <a:gd name="T65" fmla="*/ 1588 h 2268"/>
                <a:gd name="T66" fmla="*/ 0 w 1134"/>
                <a:gd name="T67" fmla="*/ 2041 h 2268"/>
                <a:gd name="T68" fmla="*/ 114 w 1134"/>
                <a:gd name="T69" fmla="*/ 2041 h 2268"/>
                <a:gd name="T70" fmla="*/ 114 w 1134"/>
                <a:gd name="T71" fmla="*/ 2155 h 2268"/>
                <a:gd name="T72" fmla="*/ 223 w 1134"/>
                <a:gd name="T73" fmla="*/ 2147 h 2268"/>
                <a:gd name="T74" fmla="*/ 227 w 1134"/>
                <a:gd name="T75" fmla="*/ 2268 h 2268"/>
                <a:gd name="T76" fmla="*/ 567 w 1134"/>
                <a:gd name="T77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2268">
                  <a:moveTo>
                    <a:pt x="567" y="2268"/>
                  </a:moveTo>
                  <a:lnTo>
                    <a:pt x="567" y="1701"/>
                  </a:lnTo>
                  <a:lnTo>
                    <a:pt x="681" y="1701"/>
                  </a:lnTo>
                  <a:lnTo>
                    <a:pt x="681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114"/>
                  </a:lnTo>
                  <a:lnTo>
                    <a:pt x="454" y="114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588"/>
                  </a:lnTo>
                  <a:lnTo>
                    <a:pt x="0" y="1588"/>
                  </a:lnTo>
                  <a:lnTo>
                    <a:pt x="0" y="2041"/>
                  </a:lnTo>
                  <a:lnTo>
                    <a:pt x="114" y="2041"/>
                  </a:lnTo>
                  <a:lnTo>
                    <a:pt x="114" y="2155"/>
                  </a:lnTo>
                  <a:lnTo>
                    <a:pt x="223" y="2147"/>
                  </a:lnTo>
                  <a:lnTo>
                    <a:pt x="227" y="2268"/>
                  </a:lnTo>
                  <a:lnTo>
                    <a:pt x="567" y="22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A350E0FB-F2CD-47A0-8D31-5E21C6772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76"/>
              <a:ext cx="680" cy="1021"/>
            </a:xfrm>
            <a:custGeom>
              <a:avLst/>
              <a:gdLst>
                <a:gd name="T0" fmla="*/ 680 w 680"/>
                <a:gd name="T1" fmla="*/ 0 h 1021"/>
                <a:gd name="T2" fmla="*/ 567 w 680"/>
                <a:gd name="T3" fmla="*/ 0 h 1021"/>
                <a:gd name="T4" fmla="*/ 454 w 680"/>
                <a:gd name="T5" fmla="*/ 0 h 1021"/>
                <a:gd name="T6" fmla="*/ 454 w 680"/>
                <a:gd name="T7" fmla="*/ 114 h 1021"/>
                <a:gd name="T8" fmla="*/ 340 w 680"/>
                <a:gd name="T9" fmla="*/ 114 h 1021"/>
                <a:gd name="T10" fmla="*/ 340 w 680"/>
                <a:gd name="T11" fmla="*/ 227 h 1021"/>
                <a:gd name="T12" fmla="*/ 113 w 680"/>
                <a:gd name="T13" fmla="*/ 227 h 1021"/>
                <a:gd name="T14" fmla="*/ 113 w 680"/>
                <a:gd name="T15" fmla="*/ 341 h 1021"/>
                <a:gd name="T16" fmla="*/ 0 w 680"/>
                <a:gd name="T17" fmla="*/ 341 h 1021"/>
                <a:gd name="T18" fmla="*/ 0 w 680"/>
                <a:gd name="T19" fmla="*/ 567 h 1021"/>
                <a:gd name="T20" fmla="*/ 113 w 680"/>
                <a:gd name="T21" fmla="*/ 567 h 1021"/>
                <a:gd name="T22" fmla="*/ 113 w 680"/>
                <a:gd name="T23" fmla="*/ 794 h 1021"/>
                <a:gd name="T24" fmla="*/ 227 w 680"/>
                <a:gd name="T25" fmla="*/ 794 h 1021"/>
                <a:gd name="T26" fmla="*/ 227 w 680"/>
                <a:gd name="T27" fmla="*/ 1021 h 1021"/>
                <a:gd name="T28" fmla="*/ 340 w 680"/>
                <a:gd name="T29" fmla="*/ 1021 h 1021"/>
                <a:gd name="T30" fmla="*/ 340 w 680"/>
                <a:gd name="T31" fmla="*/ 794 h 1021"/>
                <a:gd name="T32" fmla="*/ 454 w 680"/>
                <a:gd name="T33" fmla="*/ 794 h 1021"/>
                <a:gd name="T34" fmla="*/ 454 w 680"/>
                <a:gd name="T35" fmla="*/ 567 h 1021"/>
                <a:gd name="T36" fmla="*/ 567 w 680"/>
                <a:gd name="T37" fmla="*/ 567 h 1021"/>
                <a:gd name="T38" fmla="*/ 567 w 680"/>
                <a:gd name="T39" fmla="*/ 341 h 1021"/>
                <a:gd name="T40" fmla="*/ 680 w 680"/>
                <a:gd name="T41" fmla="*/ 341 h 1021"/>
                <a:gd name="T42" fmla="*/ 680 w 680"/>
                <a:gd name="T4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1021">
                  <a:moveTo>
                    <a:pt x="680" y="0"/>
                  </a:moveTo>
                  <a:lnTo>
                    <a:pt x="56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5CD01BF6-0428-4EA4-9B27-9D144D6ED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90"/>
              <a:ext cx="908" cy="1020"/>
            </a:xfrm>
            <a:custGeom>
              <a:avLst/>
              <a:gdLst>
                <a:gd name="T0" fmla="*/ 908 w 908"/>
                <a:gd name="T1" fmla="*/ 340 h 1020"/>
                <a:gd name="T2" fmla="*/ 681 w 908"/>
                <a:gd name="T3" fmla="*/ 340 h 1020"/>
                <a:gd name="T4" fmla="*/ 681 w 908"/>
                <a:gd name="T5" fmla="*/ 0 h 1020"/>
                <a:gd name="T6" fmla="*/ 341 w 908"/>
                <a:gd name="T7" fmla="*/ 0 h 1020"/>
                <a:gd name="T8" fmla="*/ 341 w 908"/>
                <a:gd name="T9" fmla="*/ 113 h 1020"/>
                <a:gd name="T10" fmla="*/ 0 w 908"/>
                <a:gd name="T11" fmla="*/ 113 h 1020"/>
                <a:gd name="T12" fmla="*/ 0 w 908"/>
                <a:gd name="T13" fmla="*/ 227 h 1020"/>
                <a:gd name="T14" fmla="*/ 114 w 908"/>
                <a:gd name="T15" fmla="*/ 227 h 1020"/>
                <a:gd name="T16" fmla="*/ 114 w 908"/>
                <a:gd name="T17" fmla="*/ 340 h 1020"/>
                <a:gd name="T18" fmla="*/ 227 w 908"/>
                <a:gd name="T19" fmla="*/ 340 h 1020"/>
                <a:gd name="T20" fmla="*/ 227 w 908"/>
                <a:gd name="T21" fmla="*/ 453 h 1020"/>
                <a:gd name="T22" fmla="*/ 341 w 908"/>
                <a:gd name="T23" fmla="*/ 453 h 1020"/>
                <a:gd name="T24" fmla="*/ 341 w 908"/>
                <a:gd name="T25" fmla="*/ 907 h 1020"/>
                <a:gd name="T26" fmla="*/ 567 w 908"/>
                <a:gd name="T27" fmla="*/ 907 h 1020"/>
                <a:gd name="T28" fmla="*/ 567 w 908"/>
                <a:gd name="T29" fmla="*/ 1020 h 1020"/>
                <a:gd name="T30" fmla="*/ 681 w 908"/>
                <a:gd name="T31" fmla="*/ 1020 h 1020"/>
                <a:gd name="T32" fmla="*/ 681 w 908"/>
                <a:gd name="T33" fmla="*/ 907 h 1020"/>
                <a:gd name="T34" fmla="*/ 794 w 908"/>
                <a:gd name="T35" fmla="*/ 907 h 1020"/>
                <a:gd name="T36" fmla="*/ 794 w 908"/>
                <a:gd name="T37" fmla="*/ 453 h 1020"/>
                <a:gd name="T38" fmla="*/ 908 w 908"/>
                <a:gd name="T39" fmla="*/ 453 h 1020"/>
                <a:gd name="T40" fmla="*/ 908 w 908"/>
                <a:gd name="T41" fmla="*/ 34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1020">
                  <a:moveTo>
                    <a:pt x="908" y="340"/>
                  </a:moveTo>
                  <a:lnTo>
                    <a:pt x="681" y="340"/>
                  </a:lnTo>
                  <a:lnTo>
                    <a:pt x="681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681" y="1020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453"/>
                  </a:lnTo>
                  <a:lnTo>
                    <a:pt x="908" y="453"/>
                  </a:lnTo>
                  <a:lnTo>
                    <a:pt x="908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FF46B7B2-97C4-4C2E-A5E8-61B623DCE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03"/>
              <a:ext cx="907" cy="907"/>
            </a:xfrm>
            <a:custGeom>
              <a:avLst/>
              <a:gdLst>
                <a:gd name="T0" fmla="*/ 794 w 907"/>
                <a:gd name="T1" fmla="*/ 0 h 907"/>
                <a:gd name="T2" fmla="*/ 0 w 907"/>
                <a:gd name="T3" fmla="*/ 0 h 907"/>
                <a:gd name="T4" fmla="*/ 0 w 907"/>
                <a:gd name="T5" fmla="*/ 227 h 907"/>
                <a:gd name="T6" fmla="*/ 227 w 907"/>
                <a:gd name="T7" fmla="*/ 227 h 907"/>
                <a:gd name="T8" fmla="*/ 227 w 907"/>
                <a:gd name="T9" fmla="*/ 454 h 907"/>
                <a:gd name="T10" fmla="*/ 340 w 907"/>
                <a:gd name="T11" fmla="*/ 454 h 907"/>
                <a:gd name="T12" fmla="*/ 340 w 907"/>
                <a:gd name="T13" fmla="*/ 907 h 907"/>
                <a:gd name="T14" fmla="*/ 680 w 907"/>
                <a:gd name="T15" fmla="*/ 907 h 907"/>
                <a:gd name="T16" fmla="*/ 680 w 907"/>
                <a:gd name="T17" fmla="*/ 794 h 907"/>
                <a:gd name="T18" fmla="*/ 794 w 907"/>
                <a:gd name="T19" fmla="*/ 794 h 907"/>
                <a:gd name="T20" fmla="*/ 794 w 907"/>
                <a:gd name="T21" fmla="*/ 454 h 907"/>
                <a:gd name="T22" fmla="*/ 907 w 907"/>
                <a:gd name="T23" fmla="*/ 454 h 907"/>
                <a:gd name="T24" fmla="*/ 907 w 907"/>
                <a:gd name="T25" fmla="*/ 340 h 907"/>
                <a:gd name="T26" fmla="*/ 794 w 907"/>
                <a:gd name="T27" fmla="*/ 340 h 907"/>
                <a:gd name="T28" fmla="*/ 794 w 907"/>
                <a:gd name="T2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7" h="907">
                  <a:moveTo>
                    <a:pt x="79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6532F806-8DE9-4E18-9383-879A88EB2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"/>
              <a:ext cx="1474" cy="2042"/>
            </a:xfrm>
            <a:custGeom>
              <a:avLst/>
              <a:gdLst>
                <a:gd name="T0" fmla="*/ 1247 w 1474"/>
                <a:gd name="T1" fmla="*/ 341 h 2042"/>
                <a:gd name="T2" fmla="*/ 907 w 1474"/>
                <a:gd name="T3" fmla="*/ 341 h 2042"/>
                <a:gd name="T4" fmla="*/ 907 w 1474"/>
                <a:gd name="T5" fmla="*/ 454 h 2042"/>
                <a:gd name="T6" fmla="*/ 793 w 1474"/>
                <a:gd name="T7" fmla="*/ 454 h 2042"/>
                <a:gd name="T8" fmla="*/ 793 w 1474"/>
                <a:gd name="T9" fmla="*/ 341 h 2042"/>
                <a:gd name="T10" fmla="*/ 680 w 1474"/>
                <a:gd name="T11" fmla="*/ 341 h 2042"/>
                <a:gd name="T12" fmla="*/ 680 w 1474"/>
                <a:gd name="T13" fmla="*/ 227 h 2042"/>
                <a:gd name="T14" fmla="*/ 453 w 1474"/>
                <a:gd name="T15" fmla="*/ 227 h 2042"/>
                <a:gd name="T16" fmla="*/ 453 w 1474"/>
                <a:gd name="T17" fmla="*/ 114 h 2042"/>
                <a:gd name="T18" fmla="*/ 340 w 1474"/>
                <a:gd name="T19" fmla="*/ 114 h 2042"/>
                <a:gd name="T20" fmla="*/ 340 w 1474"/>
                <a:gd name="T21" fmla="*/ 0 h 2042"/>
                <a:gd name="T22" fmla="*/ 113 w 1474"/>
                <a:gd name="T23" fmla="*/ 0 h 2042"/>
                <a:gd name="T24" fmla="*/ 113 w 1474"/>
                <a:gd name="T25" fmla="*/ 114 h 2042"/>
                <a:gd name="T26" fmla="*/ 0 w 1474"/>
                <a:gd name="T27" fmla="*/ 114 h 2042"/>
                <a:gd name="T28" fmla="*/ 0 w 1474"/>
                <a:gd name="T29" fmla="*/ 567 h 2042"/>
                <a:gd name="T30" fmla="*/ 113 w 1474"/>
                <a:gd name="T31" fmla="*/ 567 h 2042"/>
                <a:gd name="T32" fmla="*/ 113 w 1474"/>
                <a:gd name="T33" fmla="*/ 681 h 2042"/>
                <a:gd name="T34" fmla="*/ 226 w 1474"/>
                <a:gd name="T35" fmla="*/ 681 h 2042"/>
                <a:gd name="T36" fmla="*/ 226 w 1474"/>
                <a:gd name="T37" fmla="*/ 1021 h 2042"/>
                <a:gd name="T38" fmla="*/ 340 w 1474"/>
                <a:gd name="T39" fmla="*/ 1021 h 2042"/>
                <a:gd name="T40" fmla="*/ 340 w 1474"/>
                <a:gd name="T41" fmla="*/ 1134 h 2042"/>
                <a:gd name="T42" fmla="*/ 567 w 1474"/>
                <a:gd name="T43" fmla="*/ 1134 h 2042"/>
                <a:gd name="T44" fmla="*/ 567 w 1474"/>
                <a:gd name="T45" fmla="*/ 1588 h 2042"/>
                <a:gd name="T46" fmla="*/ 793 w 1474"/>
                <a:gd name="T47" fmla="*/ 1588 h 2042"/>
                <a:gd name="T48" fmla="*/ 793 w 1474"/>
                <a:gd name="T49" fmla="*/ 1701 h 2042"/>
                <a:gd name="T50" fmla="*/ 1020 w 1474"/>
                <a:gd name="T51" fmla="*/ 1701 h 2042"/>
                <a:gd name="T52" fmla="*/ 1020 w 1474"/>
                <a:gd name="T53" fmla="*/ 1928 h 2042"/>
                <a:gd name="T54" fmla="*/ 1247 w 1474"/>
                <a:gd name="T55" fmla="*/ 1928 h 2042"/>
                <a:gd name="T56" fmla="*/ 1247 w 1474"/>
                <a:gd name="T57" fmla="*/ 2042 h 2042"/>
                <a:gd name="T58" fmla="*/ 1360 w 1474"/>
                <a:gd name="T59" fmla="*/ 2042 h 2042"/>
                <a:gd name="T60" fmla="*/ 1360 w 1474"/>
                <a:gd name="T61" fmla="*/ 1815 h 2042"/>
                <a:gd name="T62" fmla="*/ 1474 w 1474"/>
                <a:gd name="T63" fmla="*/ 1815 h 2042"/>
                <a:gd name="T64" fmla="*/ 1474 w 1474"/>
                <a:gd name="T65" fmla="*/ 1588 h 2042"/>
                <a:gd name="T66" fmla="*/ 1360 w 1474"/>
                <a:gd name="T67" fmla="*/ 1588 h 2042"/>
                <a:gd name="T68" fmla="*/ 1360 w 1474"/>
                <a:gd name="T69" fmla="*/ 1361 h 2042"/>
                <a:gd name="T70" fmla="*/ 1474 w 1474"/>
                <a:gd name="T71" fmla="*/ 1361 h 2042"/>
                <a:gd name="T72" fmla="*/ 1474 w 1474"/>
                <a:gd name="T73" fmla="*/ 794 h 2042"/>
                <a:gd name="T74" fmla="*/ 1360 w 1474"/>
                <a:gd name="T75" fmla="*/ 794 h 2042"/>
                <a:gd name="T76" fmla="*/ 1360 w 1474"/>
                <a:gd name="T77" fmla="*/ 567 h 2042"/>
                <a:gd name="T78" fmla="*/ 1247 w 1474"/>
                <a:gd name="T79" fmla="*/ 567 h 2042"/>
                <a:gd name="T80" fmla="*/ 1247 w 1474"/>
                <a:gd name="T81" fmla="*/ 341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4" h="2042">
                  <a:moveTo>
                    <a:pt x="1247" y="341"/>
                  </a:moveTo>
                  <a:lnTo>
                    <a:pt x="907" y="341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588"/>
                  </a:lnTo>
                  <a:lnTo>
                    <a:pt x="793" y="1588"/>
                  </a:lnTo>
                  <a:lnTo>
                    <a:pt x="793" y="1701"/>
                  </a:lnTo>
                  <a:lnTo>
                    <a:pt x="1020" y="1701"/>
                  </a:lnTo>
                  <a:lnTo>
                    <a:pt x="1020" y="1928"/>
                  </a:lnTo>
                  <a:lnTo>
                    <a:pt x="1247" y="1928"/>
                  </a:lnTo>
                  <a:lnTo>
                    <a:pt x="1247" y="2042"/>
                  </a:lnTo>
                  <a:lnTo>
                    <a:pt x="1360" y="2042"/>
                  </a:lnTo>
                  <a:lnTo>
                    <a:pt x="1360" y="1815"/>
                  </a:lnTo>
                  <a:lnTo>
                    <a:pt x="1474" y="1815"/>
                  </a:lnTo>
                  <a:lnTo>
                    <a:pt x="1474" y="1588"/>
                  </a:lnTo>
                  <a:lnTo>
                    <a:pt x="1360" y="1588"/>
                  </a:lnTo>
                  <a:lnTo>
                    <a:pt x="1360" y="1361"/>
                  </a:lnTo>
                  <a:lnTo>
                    <a:pt x="1474" y="1361"/>
                  </a:lnTo>
                  <a:lnTo>
                    <a:pt x="1474" y="794"/>
                  </a:lnTo>
                  <a:lnTo>
                    <a:pt x="1360" y="794"/>
                  </a:lnTo>
                  <a:lnTo>
                    <a:pt x="1360" y="567"/>
                  </a:lnTo>
                  <a:lnTo>
                    <a:pt x="1247" y="567"/>
                  </a:lnTo>
                  <a:lnTo>
                    <a:pt x="124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70" name="Group 162">
            <a:extLst>
              <a:ext uri="{FF2B5EF4-FFF2-40B4-BE49-F238E27FC236}">
                <a16:creationId xmlns:a16="http://schemas.microsoft.com/office/drawing/2014/main" id="{7903CC2B-A6FD-40A1-95DE-594E982EA5B5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9236075"/>
            <a:ext cx="530225" cy="133350"/>
            <a:chOff x="1492" y="3861"/>
            <a:chExt cx="334" cy="84"/>
          </a:xfrm>
        </p:grpSpPr>
        <p:sp>
          <p:nvSpPr>
            <p:cNvPr id="17571" name="WordArt 163">
              <a:extLst>
                <a:ext uri="{FF2B5EF4-FFF2-40B4-BE49-F238E27FC236}">
                  <a16:creationId xmlns:a16="http://schemas.microsoft.com/office/drawing/2014/main" id="{0675D7CE-3B86-499F-A633-A1A806D651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2" y="38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  <p:sp>
          <p:nvSpPr>
            <p:cNvPr id="17572" name="WordArt 164">
              <a:extLst>
                <a:ext uri="{FF2B5EF4-FFF2-40B4-BE49-F238E27FC236}">
                  <a16:creationId xmlns:a16="http://schemas.microsoft.com/office/drawing/2014/main" id="{4A6CDE05-BAD0-46B4-A20F-402CE7F5CA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3" y="38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</p:grpSp>
      <p:grpSp>
        <p:nvGrpSpPr>
          <p:cNvPr id="17573" name="Group 165">
            <a:extLst>
              <a:ext uri="{FF2B5EF4-FFF2-40B4-BE49-F238E27FC236}">
                <a16:creationId xmlns:a16="http://schemas.microsoft.com/office/drawing/2014/main" id="{96D7091F-A778-4201-8ED3-ACC027AE865C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9280525"/>
            <a:ext cx="396875" cy="133350"/>
            <a:chOff x="1039" y="3861"/>
            <a:chExt cx="250" cy="84"/>
          </a:xfrm>
        </p:grpSpPr>
        <p:sp>
          <p:nvSpPr>
            <p:cNvPr id="17574" name="WordArt 166">
              <a:extLst>
                <a:ext uri="{FF2B5EF4-FFF2-40B4-BE49-F238E27FC236}">
                  <a16:creationId xmlns:a16="http://schemas.microsoft.com/office/drawing/2014/main" id="{6F5F57DA-737D-4DCB-91CA-B7382A19A3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  <p:sp>
          <p:nvSpPr>
            <p:cNvPr id="17575" name="WordArt 167">
              <a:extLst>
                <a:ext uri="{FF2B5EF4-FFF2-40B4-BE49-F238E27FC236}">
                  <a16:creationId xmlns:a16="http://schemas.microsoft.com/office/drawing/2014/main" id="{6A4C9E78-898B-4ECF-8C93-6DE3706135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</p:grpSp>
      <p:grpSp>
        <p:nvGrpSpPr>
          <p:cNvPr id="17576" name="Group 168">
            <a:extLst>
              <a:ext uri="{FF2B5EF4-FFF2-40B4-BE49-F238E27FC236}">
                <a16:creationId xmlns:a16="http://schemas.microsoft.com/office/drawing/2014/main" id="{D6F4BECB-46E6-4C68-A766-2ED185C14A23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396875" cy="133350"/>
            <a:chOff x="676" y="3861"/>
            <a:chExt cx="250" cy="84"/>
          </a:xfrm>
        </p:grpSpPr>
        <p:sp>
          <p:nvSpPr>
            <p:cNvPr id="17577" name="WordArt 169">
              <a:extLst>
                <a:ext uri="{FF2B5EF4-FFF2-40B4-BE49-F238E27FC236}">
                  <a16:creationId xmlns:a16="http://schemas.microsoft.com/office/drawing/2014/main" id="{B55C3319-08EB-417C-BD0B-7B8005F894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  <p:sp>
          <p:nvSpPr>
            <p:cNvPr id="17578" name="WordArt 170">
              <a:extLst>
                <a:ext uri="{FF2B5EF4-FFF2-40B4-BE49-F238E27FC236}">
                  <a16:creationId xmlns:a16="http://schemas.microsoft.com/office/drawing/2014/main" id="{01C20E04-9A42-4DC7-A43F-2CCFF95EE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7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</p:grpSp>
      <p:grpSp>
        <p:nvGrpSpPr>
          <p:cNvPr id="17579" name="Group 171">
            <a:extLst>
              <a:ext uri="{FF2B5EF4-FFF2-40B4-BE49-F238E27FC236}">
                <a16:creationId xmlns:a16="http://schemas.microsoft.com/office/drawing/2014/main" id="{5560AC90-6342-401E-B3A7-6A2A544BE23D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286250"/>
            <a:ext cx="530225" cy="133350"/>
            <a:chOff x="1515" y="4118"/>
            <a:chExt cx="334" cy="84"/>
          </a:xfrm>
        </p:grpSpPr>
        <p:sp>
          <p:nvSpPr>
            <p:cNvPr id="17580" name="WordArt 172">
              <a:extLst>
                <a:ext uri="{FF2B5EF4-FFF2-40B4-BE49-F238E27FC236}">
                  <a16:creationId xmlns:a16="http://schemas.microsoft.com/office/drawing/2014/main" id="{7E0C3BC5-D56E-444A-A63E-335B58D85C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1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  <p:sp>
          <p:nvSpPr>
            <p:cNvPr id="17581" name="WordArt 173">
              <a:extLst>
                <a:ext uri="{FF2B5EF4-FFF2-40B4-BE49-F238E27FC236}">
                  <a16:creationId xmlns:a16="http://schemas.microsoft.com/office/drawing/2014/main" id="{654A386D-2057-4017-8D47-61408BAAAB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1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</p:grpSp>
      <p:grpSp>
        <p:nvGrpSpPr>
          <p:cNvPr id="17582" name="Group 174">
            <a:extLst>
              <a:ext uri="{FF2B5EF4-FFF2-40B4-BE49-F238E27FC236}">
                <a16:creationId xmlns:a16="http://schemas.microsoft.com/office/drawing/2014/main" id="{8D007371-9FF2-484C-BD71-E20C39B7A259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1171238"/>
            <a:ext cx="396875" cy="133350"/>
            <a:chOff x="1062" y="4118"/>
            <a:chExt cx="250" cy="84"/>
          </a:xfrm>
        </p:grpSpPr>
        <p:sp>
          <p:nvSpPr>
            <p:cNvPr id="17583" name="WordArt 175">
              <a:extLst>
                <a:ext uri="{FF2B5EF4-FFF2-40B4-BE49-F238E27FC236}">
                  <a16:creationId xmlns:a16="http://schemas.microsoft.com/office/drawing/2014/main" id="{106305AF-AD7A-4D45-844A-A4155B21FE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  <p:sp>
          <p:nvSpPr>
            <p:cNvPr id="17584" name="WordArt 176">
              <a:extLst>
                <a:ext uri="{FF2B5EF4-FFF2-40B4-BE49-F238E27FC236}">
                  <a16:creationId xmlns:a16="http://schemas.microsoft.com/office/drawing/2014/main" id="{A7844F34-3DA1-46B1-9A96-8C2AC04A31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</p:grpSp>
      <p:grpSp>
        <p:nvGrpSpPr>
          <p:cNvPr id="17585" name="Group 177">
            <a:extLst>
              <a:ext uri="{FF2B5EF4-FFF2-40B4-BE49-F238E27FC236}">
                <a16:creationId xmlns:a16="http://schemas.microsoft.com/office/drawing/2014/main" id="{5CA4DC39-9F78-48EF-BABD-84EB07674386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4465638"/>
            <a:ext cx="396875" cy="133350"/>
            <a:chOff x="699" y="4118"/>
            <a:chExt cx="250" cy="84"/>
          </a:xfrm>
        </p:grpSpPr>
        <p:sp>
          <p:nvSpPr>
            <p:cNvPr id="17586" name="WordArt 178">
              <a:extLst>
                <a:ext uri="{FF2B5EF4-FFF2-40B4-BE49-F238E27FC236}">
                  <a16:creationId xmlns:a16="http://schemas.microsoft.com/office/drawing/2014/main" id="{A6D1EC15-8D67-43D1-B0EF-217A66C92F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  <p:sp>
          <p:nvSpPr>
            <p:cNvPr id="17587" name="WordArt 179">
              <a:extLst>
                <a:ext uri="{FF2B5EF4-FFF2-40B4-BE49-F238E27FC236}">
                  <a16:creationId xmlns:a16="http://schemas.microsoft.com/office/drawing/2014/main" id="{82FDA014-3F6A-4FDC-936A-D504712563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</p:grpSp>
      <p:grpSp>
        <p:nvGrpSpPr>
          <p:cNvPr id="17588" name="Group 180">
            <a:extLst>
              <a:ext uri="{FF2B5EF4-FFF2-40B4-BE49-F238E27FC236}">
                <a16:creationId xmlns:a16="http://schemas.microsoft.com/office/drawing/2014/main" id="{77C3F192-1A68-457D-A503-1FDF29D5FF40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10856913"/>
            <a:ext cx="530225" cy="133350"/>
            <a:chOff x="1515" y="4315"/>
            <a:chExt cx="334" cy="84"/>
          </a:xfrm>
        </p:grpSpPr>
        <p:sp>
          <p:nvSpPr>
            <p:cNvPr id="17589" name="WordArt 181">
              <a:extLst>
                <a:ext uri="{FF2B5EF4-FFF2-40B4-BE49-F238E27FC236}">
                  <a16:creationId xmlns:a16="http://schemas.microsoft.com/office/drawing/2014/main" id="{908F313E-8B1C-4357-AF6B-6DDB392D0A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31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  <p:sp>
          <p:nvSpPr>
            <p:cNvPr id="17590" name="WordArt 182">
              <a:extLst>
                <a:ext uri="{FF2B5EF4-FFF2-40B4-BE49-F238E27FC236}">
                  <a16:creationId xmlns:a16="http://schemas.microsoft.com/office/drawing/2014/main" id="{78C3AEA3-B028-42CB-A419-88B34E9741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31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</p:grpSp>
      <p:grpSp>
        <p:nvGrpSpPr>
          <p:cNvPr id="17591" name="Group 183">
            <a:extLst>
              <a:ext uri="{FF2B5EF4-FFF2-40B4-BE49-F238E27FC236}">
                <a16:creationId xmlns:a16="http://schemas.microsoft.com/office/drawing/2014/main" id="{8E5DE60F-79A1-427D-8022-2218DDAC8599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7615238"/>
            <a:ext cx="396875" cy="133350"/>
            <a:chOff x="1062" y="4315"/>
            <a:chExt cx="250" cy="84"/>
          </a:xfrm>
        </p:grpSpPr>
        <p:sp>
          <p:nvSpPr>
            <p:cNvPr id="17592" name="WordArt 184">
              <a:extLst>
                <a:ext uri="{FF2B5EF4-FFF2-40B4-BE49-F238E27FC236}">
                  <a16:creationId xmlns:a16="http://schemas.microsoft.com/office/drawing/2014/main" id="{323835F2-2874-43C6-B24C-34BDC2CCE6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  <p:sp>
          <p:nvSpPr>
            <p:cNvPr id="17593" name="WordArt 185">
              <a:extLst>
                <a:ext uri="{FF2B5EF4-FFF2-40B4-BE49-F238E27FC236}">
                  <a16:creationId xmlns:a16="http://schemas.microsoft.com/office/drawing/2014/main" id="{6C5CECA5-80A5-4F66-9ED3-54EE57F692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</p:grpSp>
      <p:grpSp>
        <p:nvGrpSpPr>
          <p:cNvPr id="17594" name="Group 186">
            <a:extLst>
              <a:ext uri="{FF2B5EF4-FFF2-40B4-BE49-F238E27FC236}">
                <a16:creationId xmlns:a16="http://schemas.microsoft.com/office/drawing/2014/main" id="{11445D2E-F797-4C0B-9B06-7526BD76097C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870450"/>
            <a:ext cx="396875" cy="133350"/>
            <a:chOff x="699" y="4315"/>
            <a:chExt cx="250" cy="84"/>
          </a:xfrm>
        </p:grpSpPr>
        <p:sp>
          <p:nvSpPr>
            <p:cNvPr id="17595" name="WordArt 187">
              <a:extLst>
                <a:ext uri="{FF2B5EF4-FFF2-40B4-BE49-F238E27FC236}">
                  <a16:creationId xmlns:a16="http://schemas.microsoft.com/office/drawing/2014/main" id="{14BBF6BC-15D4-4445-88ED-F20047537A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  <p:sp>
          <p:nvSpPr>
            <p:cNvPr id="17596" name="WordArt 188">
              <a:extLst>
                <a:ext uri="{FF2B5EF4-FFF2-40B4-BE49-F238E27FC236}">
                  <a16:creationId xmlns:a16="http://schemas.microsoft.com/office/drawing/2014/main" id="{B3A21195-1622-4A93-A05B-A549B9CC0F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</p:grpSp>
      <p:grpSp>
        <p:nvGrpSpPr>
          <p:cNvPr id="17597" name="Group 189">
            <a:extLst>
              <a:ext uri="{FF2B5EF4-FFF2-40B4-BE49-F238E27FC236}">
                <a16:creationId xmlns:a16="http://schemas.microsoft.com/office/drawing/2014/main" id="{1B2D0DC6-AA6C-42D2-8763-BC90A623055C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510088"/>
            <a:ext cx="530225" cy="133350"/>
            <a:chOff x="1515" y="4572"/>
            <a:chExt cx="334" cy="84"/>
          </a:xfrm>
        </p:grpSpPr>
        <p:sp>
          <p:nvSpPr>
            <p:cNvPr id="17598" name="WordArt 190">
              <a:extLst>
                <a:ext uri="{FF2B5EF4-FFF2-40B4-BE49-F238E27FC236}">
                  <a16:creationId xmlns:a16="http://schemas.microsoft.com/office/drawing/2014/main" id="{5BC8F1D3-6FF8-495B-B390-7271DFCA72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  <p:sp>
          <p:nvSpPr>
            <p:cNvPr id="17599" name="WordArt 191">
              <a:extLst>
                <a:ext uri="{FF2B5EF4-FFF2-40B4-BE49-F238E27FC236}">
                  <a16:creationId xmlns:a16="http://schemas.microsoft.com/office/drawing/2014/main" id="{71D95D56-3F41-406E-B810-DFD084FBE7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</p:grpSp>
      <p:grpSp>
        <p:nvGrpSpPr>
          <p:cNvPr id="17600" name="Group 192">
            <a:extLst>
              <a:ext uri="{FF2B5EF4-FFF2-40B4-BE49-F238E27FC236}">
                <a16:creationId xmlns:a16="http://schemas.microsoft.com/office/drawing/2014/main" id="{17429E33-79AB-4A92-A82D-1DB23B86141B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3430588"/>
            <a:ext cx="396875" cy="133350"/>
            <a:chOff x="1062" y="4572"/>
            <a:chExt cx="250" cy="84"/>
          </a:xfrm>
        </p:grpSpPr>
        <p:sp>
          <p:nvSpPr>
            <p:cNvPr id="17601" name="WordArt 193">
              <a:extLst>
                <a:ext uri="{FF2B5EF4-FFF2-40B4-BE49-F238E27FC236}">
                  <a16:creationId xmlns:a16="http://schemas.microsoft.com/office/drawing/2014/main" id="{DC73B08D-015A-4D1A-98C2-54D2D34804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  <p:sp>
          <p:nvSpPr>
            <p:cNvPr id="17602" name="WordArt 194">
              <a:extLst>
                <a:ext uri="{FF2B5EF4-FFF2-40B4-BE49-F238E27FC236}">
                  <a16:creationId xmlns:a16="http://schemas.microsoft.com/office/drawing/2014/main" id="{8A6B6FC2-FD5B-4239-829E-2EC9F773CA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</p:grpSp>
      <p:grpSp>
        <p:nvGrpSpPr>
          <p:cNvPr id="17603" name="Group 195">
            <a:extLst>
              <a:ext uri="{FF2B5EF4-FFF2-40B4-BE49-F238E27FC236}">
                <a16:creationId xmlns:a16="http://schemas.microsoft.com/office/drawing/2014/main" id="{CC1B9485-192B-4DA3-A4AD-45FF00360F3E}"/>
              </a:ext>
            </a:extLst>
          </p:cNvPr>
          <p:cNvGrpSpPr>
            <a:grpSpLocks/>
          </p:cNvGrpSpPr>
          <p:nvPr/>
        </p:nvGrpSpPr>
        <p:grpSpPr bwMode="auto">
          <a:xfrm>
            <a:off x="6915150" y="955675"/>
            <a:ext cx="396875" cy="133350"/>
            <a:chOff x="699" y="4572"/>
            <a:chExt cx="250" cy="84"/>
          </a:xfrm>
        </p:grpSpPr>
        <p:sp>
          <p:nvSpPr>
            <p:cNvPr id="17604" name="WordArt 196">
              <a:extLst>
                <a:ext uri="{FF2B5EF4-FFF2-40B4-BE49-F238E27FC236}">
                  <a16:creationId xmlns:a16="http://schemas.microsoft.com/office/drawing/2014/main" id="{EA5418C6-6A5A-4FF8-8D90-E2E9380F59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  <p:sp>
          <p:nvSpPr>
            <p:cNvPr id="17605" name="WordArt 197">
              <a:extLst>
                <a:ext uri="{FF2B5EF4-FFF2-40B4-BE49-F238E27FC236}">
                  <a16:creationId xmlns:a16="http://schemas.microsoft.com/office/drawing/2014/main" id="{1B7616C9-6623-4F0A-827A-A18F12D6A6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</p:grpSp>
      <p:grpSp>
        <p:nvGrpSpPr>
          <p:cNvPr id="17606" name="Group 198">
            <a:extLst>
              <a:ext uri="{FF2B5EF4-FFF2-40B4-BE49-F238E27FC236}">
                <a16:creationId xmlns:a16="http://schemas.microsoft.com/office/drawing/2014/main" id="{E6F3E3D5-BBBE-4829-8B03-3F38CC3CE9B1}"/>
              </a:ext>
            </a:extLst>
          </p:cNvPr>
          <p:cNvGrpSpPr>
            <a:grpSpLocks/>
          </p:cNvGrpSpPr>
          <p:nvPr/>
        </p:nvGrpSpPr>
        <p:grpSpPr bwMode="auto">
          <a:xfrm>
            <a:off x="5260975" y="3656013"/>
            <a:ext cx="530225" cy="133350"/>
            <a:chOff x="1500" y="4768"/>
            <a:chExt cx="334" cy="84"/>
          </a:xfrm>
        </p:grpSpPr>
        <p:sp>
          <p:nvSpPr>
            <p:cNvPr id="17607" name="WordArt 199">
              <a:extLst>
                <a:ext uri="{FF2B5EF4-FFF2-40B4-BE49-F238E27FC236}">
                  <a16:creationId xmlns:a16="http://schemas.microsoft.com/office/drawing/2014/main" id="{2F5867D2-A96C-4038-AA8E-30EE76D16E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  <p:sp>
          <p:nvSpPr>
            <p:cNvPr id="17608" name="WordArt 200">
              <a:extLst>
                <a:ext uri="{FF2B5EF4-FFF2-40B4-BE49-F238E27FC236}">
                  <a16:creationId xmlns:a16="http://schemas.microsoft.com/office/drawing/2014/main" id="{63CD2CFC-B481-430E-949D-A6A4CAEB18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</p:grpSp>
      <p:grpSp>
        <p:nvGrpSpPr>
          <p:cNvPr id="17609" name="Group 201">
            <a:extLst>
              <a:ext uri="{FF2B5EF4-FFF2-40B4-BE49-F238E27FC236}">
                <a16:creationId xmlns:a16="http://schemas.microsoft.com/office/drawing/2014/main" id="{9EA92AA3-BDCE-4DBD-8D3D-7EA181447A5B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645025"/>
            <a:ext cx="396875" cy="133350"/>
            <a:chOff x="1047" y="4768"/>
            <a:chExt cx="250" cy="84"/>
          </a:xfrm>
        </p:grpSpPr>
        <p:sp>
          <p:nvSpPr>
            <p:cNvPr id="17610" name="WordArt 202">
              <a:extLst>
                <a:ext uri="{FF2B5EF4-FFF2-40B4-BE49-F238E27FC236}">
                  <a16:creationId xmlns:a16="http://schemas.microsoft.com/office/drawing/2014/main" id="{410456B9-B5A1-441A-B612-857DB7C96A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  <p:sp>
          <p:nvSpPr>
            <p:cNvPr id="17611" name="WordArt 203">
              <a:extLst>
                <a:ext uri="{FF2B5EF4-FFF2-40B4-BE49-F238E27FC236}">
                  <a16:creationId xmlns:a16="http://schemas.microsoft.com/office/drawing/2014/main" id="{29225DA1-D181-43FA-9679-EE4125F764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</p:grpSp>
      <p:grpSp>
        <p:nvGrpSpPr>
          <p:cNvPr id="17612" name="Group 204">
            <a:extLst>
              <a:ext uri="{FF2B5EF4-FFF2-40B4-BE49-F238E27FC236}">
                <a16:creationId xmlns:a16="http://schemas.microsoft.com/office/drawing/2014/main" id="{00EBD45E-DFD1-47F9-AD66-D3DD0016E7F6}"/>
              </a:ext>
            </a:extLst>
          </p:cNvPr>
          <p:cNvGrpSpPr>
            <a:grpSpLocks/>
          </p:cNvGrpSpPr>
          <p:nvPr/>
        </p:nvGrpSpPr>
        <p:grpSpPr bwMode="auto">
          <a:xfrm>
            <a:off x="2917825" y="1225550"/>
            <a:ext cx="396875" cy="133350"/>
            <a:chOff x="684" y="4768"/>
            <a:chExt cx="250" cy="84"/>
          </a:xfrm>
        </p:grpSpPr>
        <p:sp>
          <p:nvSpPr>
            <p:cNvPr id="17613" name="WordArt 205">
              <a:extLst>
                <a:ext uri="{FF2B5EF4-FFF2-40B4-BE49-F238E27FC236}">
                  <a16:creationId xmlns:a16="http://schemas.microsoft.com/office/drawing/2014/main" id="{205267DE-3898-4A32-BEB8-B897D711C7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  <p:sp>
          <p:nvSpPr>
            <p:cNvPr id="17614" name="WordArt 206">
              <a:extLst>
                <a:ext uri="{FF2B5EF4-FFF2-40B4-BE49-F238E27FC236}">
                  <a16:creationId xmlns:a16="http://schemas.microsoft.com/office/drawing/2014/main" id="{2BFC17AF-3EB1-4F7E-A3C1-71663FF8CA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</p:grpSp>
      <p:grpSp>
        <p:nvGrpSpPr>
          <p:cNvPr id="17615" name="Group 207">
            <a:extLst>
              <a:ext uri="{FF2B5EF4-FFF2-40B4-BE49-F238E27FC236}">
                <a16:creationId xmlns:a16="http://schemas.microsoft.com/office/drawing/2014/main" id="{A1CF90AD-FD49-4B5F-A570-322D4B4F59C6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286250"/>
            <a:ext cx="530225" cy="133350"/>
            <a:chOff x="1500" y="5026"/>
            <a:chExt cx="334" cy="84"/>
          </a:xfrm>
        </p:grpSpPr>
        <p:sp>
          <p:nvSpPr>
            <p:cNvPr id="17616" name="WordArt 208">
              <a:extLst>
                <a:ext uri="{FF2B5EF4-FFF2-40B4-BE49-F238E27FC236}">
                  <a16:creationId xmlns:a16="http://schemas.microsoft.com/office/drawing/2014/main" id="{8EA46C20-FF79-4ADB-9202-A033D1609D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5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  <p:sp>
          <p:nvSpPr>
            <p:cNvPr id="17617" name="WordArt 209">
              <a:extLst>
                <a:ext uri="{FF2B5EF4-FFF2-40B4-BE49-F238E27FC236}">
                  <a16:creationId xmlns:a16="http://schemas.microsoft.com/office/drawing/2014/main" id="{9A397A09-74E9-410E-A980-024196D6F2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5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</p:grpSp>
      <p:grpSp>
        <p:nvGrpSpPr>
          <p:cNvPr id="17618" name="Group 210">
            <a:extLst>
              <a:ext uri="{FF2B5EF4-FFF2-40B4-BE49-F238E27FC236}">
                <a16:creationId xmlns:a16="http://schemas.microsoft.com/office/drawing/2014/main" id="{E28EEA42-9EFE-4574-A760-49E4762C3BAD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091738"/>
            <a:ext cx="396875" cy="133350"/>
            <a:chOff x="1047" y="5026"/>
            <a:chExt cx="250" cy="84"/>
          </a:xfrm>
        </p:grpSpPr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1D1DD06E-067E-4151-90DF-F02B954C57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  <p:sp>
          <p:nvSpPr>
            <p:cNvPr id="17620" name="WordArt 212">
              <a:extLst>
                <a:ext uri="{FF2B5EF4-FFF2-40B4-BE49-F238E27FC236}">
                  <a16:creationId xmlns:a16="http://schemas.microsoft.com/office/drawing/2014/main" id="{3D850557-A98E-4E0A-9E4B-CA214099F4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</p:grpSp>
      <p:grpSp>
        <p:nvGrpSpPr>
          <p:cNvPr id="17621" name="Group 213">
            <a:extLst>
              <a:ext uri="{FF2B5EF4-FFF2-40B4-BE49-F238E27FC236}">
                <a16:creationId xmlns:a16="http://schemas.microsoft.com/office/drawing/2014/main" id="{04C42D69-CA01-4F04-BBF3-F629E095C901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8335963"/>
            <a:ext cx="396875" cy="133350"/>
            <a:chOff x="684" y="5026"/>
            <a:chExt cx="250" cy="84"/>
          </a:xfrm>
        </p:grpSpPr>
        <p:sp>
          <p:nvSpPr>
            <p:cNvPr id="17622" name="WordArt 214">
              <a:extLst>
                <a:ext uri="{FF2B5EF4-FFF2-40B4-BE49-F238E27FC236}">
                  <a16:creationId xmlns:a16="http://schemas.microsoft.com/office/drawing/2014/main" id="{994FF789-0DC4-48C1-A38C-6D7D5F1410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17623" name="WordArt 215">
              <a:extLst>
                <a:ext uri="{FF2B5EF4-FFF2-40B4-BE49-F238E27FC236}">
                  <a16:creationId xmlns:a16="http://schemas.microsoft.com/office/drawing/2014/main" id="{E58218E1-FCDD-4EC2-AEBC-48A4890DF8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17624" name="Group 216">
            <a:extLst>
              <a:ext uri="{FF2B5EF4-FFF2-40B4-BE49-F238E27FC236}">
                <a16:creationId xmlns:a16="http://schemas.microsoft.com/office/drawing/2014/main" id="{49062523-1505-4E32-8E2C-A14EEF7DF169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530225" cy="133350"/>
            <a:chOff x="1515" y="5252"/>
            <a:chExt cx="334" cy="84"/>
          </a:xfrm>
        </p:grpSpPr>
        <p:sp>
          <p:nvSpPr>
            <p:cNvPr id="17625" name="WordArt 217">
              <a:extLst>
                <a:ext uri="{FF2B5EF4-FFF2-40B4-BE49-F238E27FC236}">
                  <a16:creationId xmlns:a16="http://schemas.microsoft.com/office/drawing/2014/main" id="{3EE40C06-0C96-4DED-BDC1-9F3F0DAD44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  <p:sp>
          <p:nvSpPr>
            <p:cNvPr id="17626" name="WordArt 218">
              <a:extLst>
                <a:ext uri="{FF2B5EF4-FFF2-40B4-BE49-F238E27FC236}">
                  <a16:creationId xmlns:a16="http://schemas.microsoft.com/office/drawing/2014/main" id="{1AF1DCC2-0401-4A2A-916D-15F494ADC3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</p:grpSp>
      <p:grpSp>
        <p:nvGrpSpPr>
          <p:cNvPr id="17627" name="Group 219">
            <a:extLst>
              <a:ext uri="{FF2B5EF4-FFF2-40B4-BE49-F238E27FC236}">
                <a16:creationId xmlns:a16="http://schemas.microsoft.com/office/drawing/2014/main" id="{AB90883A-FE07-4D71-B2AA-45B83FD0EDE7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6040438"/>
            <a:ext cx="396875" cy="133350"/>
            <a:chOff x="245" y="3861"/>
            <a:chExt cx="250" cy="84"/>
          </a:xfrm>
        </p:grpSpPr>
        <p:sp>
          <p:nvSpPr>
            <p:cNvPr id="17628" name="WordArt 220">
              <a:extLst>
                <a:ext uri="{FF2B5EF4-FFF2-40B4-BE49-F238E27FC236}">
                  <a16:creationId xmlns:a16="http://schemas.microsoft.com/office/drawing/2014/main" id="{0C7D9D94-8200-403A-ACC5-F8C8012B3E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  <p:sp>
          <p:nvSpPr>
            <p:cNvPr id="17629" name="WordArt 221">
              <a:extLst>
                <a:ext uri="{FF2B5EF4-FFF2-40B4-BE49-F238E27FC236}">
                  <a16:creationId xmlns:a16="http://schemas.microsoft.com/office/drawing/2014/main" id="{530ECF44-C6E9-4A16-A517-33C13BFA85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</p:grpSp>
      <p:grpSp>
        <p:nvGrpSpPr>
          <p:cNvPr id="17630" name="Group 222">
            <a:extLst>
              <a:ext uri="{FF2B5EF4-FFF2-40B4-BE49-F238E27FC236}">
                <a16:creationId xmlns:a16="http://schemas.microsoft.com/office/drawing/2014/main" id="{74829178-8106-4ECC-AEBD-2E6D090C080A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1900238"/>
            <a:ext cx="396875" cy="133350"/>
            <a:chOff x="268" y="4118"/>
            <a:chExt cx="250" cy="84"/>
          </a:xfrm>
        </p:grpSpPr>
        <p:sp>
          <p:nvSpPr>
            <p:cNvPr id="17631" name="WordArt 223">
              <a:extLst>
                <a:ext uri="{FF2B5EF4-FFF2-40B4-BE49-F238E27FC236}">
                  <a16:creationId xmlns:a16="http://schemas.microsoft.com/office/drawing/2014/main" id="{56651C42-59D9-474F-9410-EF63180741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  <p:sp>
          <p:nvSpPr>
            <p:cNvPr id="17632" name="WordArt 224">
              <a:extLst>
                <a:ext uri="{FF2B5EF4-FFF2-40B4-BE49-F238E27FC236}">
                  <a16:creationId xmlns:a16="http://schemas.microsoft.com/office/drawing/2014/main" id="{68C30CB8-6A65-41B8-8CD2-0575FF10F0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</p:grpSp>
      <p:grpSp>
        <p:nvGrpSpPr>
          <p:cNvPr id="17633" name="Group 225">
            <a:extLst>
              <a:ext uri="{FF2B5EF4-FFF2-40B4-BE49-F238E27FC236}">
                <a16:creationId xmlns:a16="http://schemas.microsoft.com/office/drawing/2014/main" id="{86F2AB95-30C0-4814-8388-6935D240CA5B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2620963"/>
            <a:ext cx="396875" cy="133350"/>
            <a:chOff x="268" y="4315"/>
            <a:chExt cx="250" cy="84"/>
          </a:xfrm>
        </p:grpSpPr>
        <p:sp>
          <p:nvSpPr>
            <p:cNvPr id="17634" name="WordArt 226">
              <a:extLst>
                <a:ext uri="{FF2B5EF4-FFF2-40B4-BE49-F238E27FC236}">
                  <a16:creationId xmlns:a16="http://schemas.microsoft.com/office/drawing/2014/main" id="{403D82BC-CA88-4E75-A926-55D022BF43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  <p:sp>
          <p:nvSpPr>
            <p:cNvPr id="17635" name="WordArt 227">
              <a:extLst>
                <a:ext uri="{FF2B5EF4-FFF2-40B4-BE49-F238E27FC236}">
                  <a16:creationId xmlns:a16="http://schemas.microsoft.com/office/drawing/2014/main" id="{49AD4DC4-D8BD-4D87-9A3B-D3D8AB9E5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</p:grpSp>
      <p:grpSp>
        <p:nvGrpSpPr>
          <p:cNvPr id="17636" name="Group 228">
            <a:extLst>
              <a:ext uri="{FF2B5EF4-FFF2-40B4-BE49-F238E27FC236}">
                <a16:creationId xmlns:a16="http://schemas.microsoft.com/office/drawing/2014/main" id="{A9C0C8F5-55C9-46CD-881B-F4E4735C43D6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5815013"/>
            <a:ext cx="396875" cy="133350"/>
            <a:chOff x="268" y="4572"/>
            <a:chExt cx="250" cy="84"/>
          </a:xfrm>
        </p:grpSpPr>
        <p:sp>
          <p:nvSpPr>
            <p:cNvPr id="17637" name="WordArt 229">
              <a:extLst>
                <a:ext uri="{FF2B5EF4-FFF2-40B4-BE49-F238E27FC236}">
                  <a16:creationId xmlns:a16="http://schemas.microsoft.com/office/drawing/2014/main" id="{09E1116A-2FA3-4FDA-88AE-186BE236C2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  <p:sp>
          <p:nvSpPr>
            <p:cNvPr id="17638" name="WordArt 230">
              <a:extLst>
                <a:ext uri="{FF2B5EF4-FFF2-40B4-BE49-F238E27FC236}">
                  <a16:creationId xmlns:a16="http://schemas.microsoft.com/office/drawing/2014/main" id="{50516A6F-161D-4156-AF5D-58E333CCF8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</p:grpSp>
      <p:grpSp>
        <p:nvGrpSpPr>
          <p:cNvPr id="17639" name="Group 231">
            <a:extLst>
              <a:ext uri="{FF2B5EF4-FFF2-40B4-BE49-F238E27FC236}">
                <a16:creationId xmlns:a16="http://schemas.microsoft.com/office/drawing/2014/main" id="{17285B68-CDB1-4719-B86B-FC70648CEEF5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314450"/>
            <a:ext cx="396875" cy="133350"/>
            <a:chOff x="253" y="4768"/>
            <a:chExt cx="250" cy="84"/>
          </a:xfrm>
        </p:grpSpPr>
        <p:sp>
          <p:nvSpPr>
            <p:cNvPr id="17640" name="WordArt 232">
              <a:extLst>
                <a:ext uri="{FF2B5EF4-FFF2-40B4-BE49-F238E27FC236}">
                  <a16:creationId xmlns:a16="http://schemas.microsoft.com/office/drawing/2014/main" id="{1198323C-F0CC-44C6-BCCC-F1C3BA359F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  <p:sp>
          <p:nvSpPr>
            <p:cNvPr id="17641" name="WordArt 233">
              <a:extLst>
                <a:ext uri="{FF2B5EF4-FFF2-40B4-BE49-F238E27FC236}">
                  <a16:creationId xmlns:a16="http://schemas.microsoft.com/office/drawing/2014/main" id="{8BFD10EF-6DC9-40CE-9106-E5A0218DEC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</p:grpSp>
      <p:grpSp>
        <p:nvGrpSpPr>
          <p:cNvPr id="17642" name="Group 234">
            <a:extLst>
              <a:ext uri="{FF2B5EF4-FFF2-40B4-BE49-F238E27FC236}">
                <a16:creationId xmlns:a16="http://schemas.microsoft.com/office/drawing/2014/main" id="{59F23B49-2AB4-48A8-8FB1-2393CBDF5383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3970338"/>
            <a:ext cx="396875" cy="133350"/>
            <a:chOff x="253" y="5026"/>
            <a:chExt cx="250" cy="84"/>
          </a:xfrm>
        </p:grpSpPr>
        <p:sp>
          <p:nvSpPr>
            <p:cNvPr id="17643" name="WordArt 235">
              <a:extLst>
                <a:ext uri="{FF2B5EF4-FFF2-40B4-BE49-F238E27FC236}">
                  <a16:creationId xmlns:a16="http://schemas.microsoft.com/office/drawing/2014/main" id="{07DB85F1-4832-46F1-A7BD-91FB32E7C9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  <p:sp>
          <p:nvSpPr>
            <p:cNvPr id="17644" name="WordArt 236">
              <a:extLst>
                <a:ext uri="{FF2B5EF4-FFF2-40B4-BE49-F238E27FC236}">
                  <a16:creationId xmlns:a16="http://schemas.microsoft.com/office/drawing/2014/main" id="{15FD44CC-0DAD-4908-BA94-E90D987364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19" name="Group 1207">
            <a:extLst>
              <a:ext uri="{FF2B5EF4-FFF2-40B4-BE49-F238E27FC236}">
                <a16:creationId xmlns:a16="http://schemas.microsoft.com/office/drawing/2014/main" id="{7BEBF3A7-5E8A-4FC6-BFDB-2326C40E6546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279400"/>
            <a:ext cx="7019925" cy="12061825"/>
            <a:chOff x="643" y="176"/>
            <a:chExt cx="4422" cy="7598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E4B4722E-0A64-4E33-B4B4-F22DB8BCD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712"/>
              <a:ext cx="1020" cy="2382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0B601592-340C-4E59-ACED-41A9C888F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846"/>
              <a:ext cx="566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B48DEBC8-F554-4DB9-AC7A-ADCE1885D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6413"/>
              <a:ext cx="1361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7" name="Rectangle 1185">
              <a:extLst>
                <a:ext uri="{FF2B5EF4-FFF2-40B4-BE49-F238E27FC236}">
                  <a16:creationId xmlns:a16="http://schemas.microsoft.com/office/drawing/2014/main" id="{2BDEFF0F-46A5-4F2E-B6B9-08AF3890F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6413"/>
              <a:ext cx="45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8" name="Rectangle 1186">
              <a:extLst>
                <a:ext uri="{FF2B5EF4-FFF2-40B4-BE49-F238E27FC236}">
                  <a16:creationId xmlns:a16="http://schemas.microsoft.com/office/drawing/2014/main" id="{E2324CDD-2EC9-4461-BCB0-D3D638821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5506"/>
              <a:ext cx="45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9" name="Rectangle 1187">
              <a:extLst>
                <a:ext uri="{FF2B5EF4-FFF2-40B4-BE49-F238E27FC236}">
                  <a16:creationId xmlns:a16="http://schemas.microsoft.com/office/drawing/2014/main" id="{0C69C167-CFA3-4260-9308-116B6D390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506"/>
              <a:ext cx="124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E3DFF780-7DFD-496F-ADF1-40969BC17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5053"/>
              <a:ext cx="136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1" name="Rectangle 1189">
              <a:extLst>
                <a:ext uri="{FF2B5EF4-FFF2-40B4-BE49-F238E27FC236}">
                  <a16:creationId xmlns:a16="http://schemas.microsoft.com/office/drawing/2014/main" id="{2396EFE5-F033-4F63-8D7D-BB737BCAB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145"/>
              <a:ext cx="1588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2" name="Rectangle 1190">
              <a:extLst>
                <a:ext uri="{FF2B5EF4-FFF2-40B4-BE49-F238E27FC236}">
                  <a16:creationId xmlns:a16="http://schemas.microsoft.com/office/drawing/2014/main" id="{671AEA5A-CA81-4DA0-ADFA-BE338A25D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3238"/>
              <a:ext cx="1020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9C4EDCD9-F121-4644-B310-2DCD6844C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238"/>
              <a:ext cx="1928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4" name="Rectangle 1192">
              <a:extLst>
                <a:ext uri="{FF2B5EF4-FFF2-40B4-BE49-F238E27FC236}">
                  <a16:creationId xmlns:a16="http://schemas.microsoft.com/office/drawing/2014/main" id="{97BA8C0A-31D9-4660-851A-93976A59A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537"/>
              <a:ext cx="1361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DC8CF899-3951-434B-B8CC-CDF9190BD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403"/>
              <a:ext cx="136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6" name="Rectangle 1194">
              <a:extLst>
                <a:ext uri="{FF2B5EF4-FFF2-40B4-BE49-F238E27FC236}">
                  <a16:creationId xmlns:a16="http://schemas.microsoft.com/office/drawing/2014/main" id="{7AD72941-370D-4BD1-8A51-4C7ADD240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970"/>
              <a:ext cx="680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7" name="Rectangle 1195">
              <a:extLst>
                <a:ext uri="{FF2B5EF4-FFF2-40B4-BE49-F238E27FC236}">
                  <a16:creationId xmlns:a16="http://schemas.microsoft.com/office/drawing/2014/main" id="{B02D49C8-281E-4D6C-99BD-F8347EB49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176"/>
              <a:ext cx="68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8" name="Rectangle 1196">
              <a:extLst>
                <a:ext uri="{FF2B5EF4-FFF2-40B4-BE49-F238E27FC236}">
                  <a16:creationId xmlns:a16="http://schemas.microsoft.com/office/drawing/2014/main" id="{8C1265E9-B503-4DF6-BB8A-B75B99A9B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03"/>
              <a:ext cx="68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CF8C401C-9E77-47F4-8143-588F7ACAC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403"/>
              <a:ext cx="68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C3678D9B-AD25-48B2-9BBA-FF5A5FCC9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310"/>
              <a:ext cx="136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BD0F08F5-171F-48D7-B419-063DFA08D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877"/>
              <a:ext cx="136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BA9FEB8C-3A47-4BD6-9ABF-E909E3B56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331"/>
              <a:ext cx="45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3" name="Rectangle 1201">
              <a:extLst>
                <a:ext uri="{FF2B5EF4-FFF2-40B4-BE49-F238E27FC236}">
                  <a16:creationId xmlns:a16="http://schemas.microsoft.com/office/drawing/2014/main" id="{A2F80E51-BA68-472C-AB41-A1888A23EF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331"/>
              <a:ext cx="34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4" name="Rectangle 1202">
              <a:extLst>
                <a:ext uri="{FF2B5EF4-FFF2-40B4-BE49-F238E27FC236}">
                  <a16:creationId xmlns:a16="http://schemas.microsoft.com/office/drawing/2014/main" id="{41C1D664-93EB-4603-8D1B-03060E3DE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671"/>
              <a:ext cx="34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81DB6BD4-702C-459D-9AB1-EFC2C5BB7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671"/>
              <a:ext cx="455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223F4FC5-594E-451E-A39C-9F1174DC3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331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F41CCB73-E86D-46EE-85B9-82149214B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331"/>
              <a:ext cx="455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8" name="Rectangle 1206">
              <a:extLst>
                <a:ext uri="{FF2B5EF4-FFF2-40B4-BE49-F238E27FC236}">
                  <a16:creationId xmlns:a16="http://schemas.microsoft.com/office/drawing/2014/main" id="{6EF7A1F7-ABFD-4075-822D-BB1FF2828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2444"/>
              <a:ext cx="795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20" name="Group 1208">
            <a:extLst>
              <a:ext uri="{FF2B5EF4-FFF2-40B4-BE49-F238E27FC236}">
                <a16:creationId xmlns:a16="http://schemas.microsoft.com/office/drawing/2014/main" id="{8BDF96CA-C32D-40B6-91E1-4E8156E04955}"/>
              </a:ext>
            </a:extLst>
          </p:cNvPr>
          <p:cNvGrpSpPr>
            <a:grpSpLocks/>
          </p:cNvGrpSpPr>
          <p:nvPr/>
        </p:nvGrpSpPr>
        <p:grpSpPr bwMode="auto">
          <a:xfrm>
            <a:off x="3365500" y="9304338"/>
            <a:ext cx="530225" cy="133350"/>
            <a:chOff x="1492" y="3861"/>
            <a:chExt cx="334" cy="84"/>
          </a:xfrm>
        </p:grpSpPr>
        <p:sp>
          <p:nvSpPr>
            <p:cNvPr id="14521" name="WordArt 1209">
              <a:extLst>
                <a:ext uri="{FF2B5EF4-FFF2-40B4-BE49-F238E27FC236}">
                  <a16:creationId xmlns:a16="http://schemas.microsoft.com/office/drawing/2014/main" id="{0A541C40-0493-4789-B4FB-0F5E267D7B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2" y="38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  <p:sp>
          <p:nvSpPr>
            <p:cNvPr id="14522" name="WordArt 1210">
              <a:extLst>
                <a:ext uri="{FF2B5EF4-FFF2-40B4-BE49-F238E27FC236}">
                  <a16:creationId xmlns:a16="http://schemas.microsoft.com/office/drawing/2014/main" id="{C0105875-43B4-41BC-A11E-7BC539070A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3" y="38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</p:grpSp>
      <p:grpSp>
        <p:nvGrpSpPr>
          <p:cNvPr id="14523" name="Group 1211">
            <a:extLst>
              <a:ext uri="{FF2B5EF4-FFF2-40B4-BE49-F238E27FC236}">
                <a16:creationId xmlns:a16="http://schemas.microsoft.com/office/drawing/2014/main" id="{442CEF93-D286-46B1-9D7B-8412DA002C5A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9393238"/>
            <a:ext cx="396875" cy="133350"/>
            <a:chOff x="1039" y="3861"/>
            <a:chExt cx="250" cy="84"/>
          </a:xfrm>
        </p:grpSpPr>
        <p:sp>
          <p:nvSpPr>
            <p:cNvPr id="14524" name="WordArt 1212">
              <a:extLst>
                <a:ext uri="{FF2B5EF4-FFF2-40B4-BE49-F238E27FC236}">
                  <a16:creationId xmlns:a16="http://schemas.microsoft.com/office/drawing/2014/main" id="{EBF1A16F-DC4A-47F6-9667-95FD32D424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  <p:sp>
          <p:nvSpPr>
            <p:cNvPr id="14525" name="WordArt 1213">
              <a:extLst>
                <a:ext uri="{FF2B5EF4-FFF2-40B4-BE49-F238E27FC236}">
                  <a16:creationId xmlns:a16="http://schemas.microsoft.com/office/drawing/2014/main" id="{3379AEAE-3883-4AA2-968A-3008169D31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</p:grpSp>
      <p:grpSp>
        <p:nvGrpSpPr>
          <p:cNvPr id="14526" name="Group 1214">
            <a:extLst>
              <a:ext uri="{FF2B5EF4-FFF2-40B4-BE49-F238E27FC236}">
                <a16:creationId xmlns:a16="http://schemas.microsoft.com/office/drawing/2014/main" id="{2295123B-E052-40CA-82AF-B72DE64CD3EA}"/>
              </a:ext>
            </a:extLst>
          </p:cNvPr>
          <p:cNvGrpSpPr>
            <a:grpSpLocks/>
          </p:cNvGrpSpPr>
          <p:nvPr/>
        </p:nvGrpSpPr>
        <p:grpSpPr bwMode="auto">
          <a:xfrm>
            <a:off x="5322888" y="11193463"/>
            <a:ext cx="396875" cy="133350"/>
            <a:chOff x="1062" y="4118"/>
            <a:chExt cx="250" cy="84"/>
          </a:xfrm>
        </p:grpSpPr>
        <p:sp>
          <p:nvSpPr>
            <p:cNvPr id="14527" name="WordArt 1215">
              <a:extLst>
                <a:ext uri="{FF2B5EF4-FFF2-40B4-BE49-F238E27FC236}">
                  <a16:creationId xmlns:a16="http://schemas.microsoft.com/office/drawing/2014/main" id="{FD86E4B2-1514-4549-98CD-81F676D544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  <p:sp>
          <p:nvSpPr>
            <p:cNvPr id="14528" name="WordArt 1216">
              <a:extLst>
                <a:ext uri="{FF2B5EF4-FFF2-40B4-BE49-F238E27FC236}">
                  <a16:creationId xmlns:a16="http://schemas.microsoft.com/office/drawing/2014/main" id="{AC4B5A6D-925E-411D-8F99-4CFFE425ED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</p:grpSp>
      <p:grpSp>
        <p:nvGrpSpPr>
          <p:cNvPr id="14529" name="Group 1217">
            <a:extLst>
              <a:ext uri="{FF2B5EF4-FFF2-40B4-BE49-F238E27FC236}">
                <a16:creationId xmlns:a16="http://schemas.microsoft.com/office/drawing/2014/main" id="{0404F651-B8DA-432D-98AF-C068BC8BF4CA}"/>
              </a:ext>
            </a:extLst>
          </p:cNvPr>
          <p:cNvGrpSpPr>
            <a:grpSpLocks/>
          </p:cNvGrpSpPr>
          <p:nvPr/>
        </p:nvGrpSpPr>
        <p:grpSpPr bwMode="auto">
          <a:xfrm>
            <a:off x="6696075" y="11014075"/>
            <a:ext cx="530225" cy="133350"/>
            <a:chOff x="1515" y="4315"/>
            <a:chExt cx="334" cy="84"/>
          </a:xfrm>
        </p:grpSpPr>
        <p:sp>
          <p:nvSpPr>
            <p:cNvPr id="14530" name="WordArt 1218">
              <a:extLst>
                <a:ext uri="{FF2B5EF4-FFF2-40B4-BE49-F238E27FC236}">
                  <a16:creationId xmlns:a16="http://schemas.microsoft.com/office/drawing/2014/main" id="{0ED55DD4-02F3-4240-8DEF-0E8EEA8917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31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  <p:sp>
          <p:nvSpPr>
            <p:cNvPr id="14531" name="WordArt 1219">
              <a:extLst>
                <a:ext uri="{FF2B5EF4-FFF2-40B4-BE49-F238E27FC236}">
                  <a16:creationId xmlns:a16="http://schemas.microsoft.com/office/drawing/2014/main" id="{40D08F46-80C9-44C3-BC84-8311D562C4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31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</p:grpSp>
      <p:grpSp>
        <p:nvGrpSpPr>
          <p:cNvPr id="14532" name="Group 1220">
            <a:extLst>
              <a:ext uri="{FF2B5EF4-FFF2-40B4-BE49-F238E27FC236}">
                <a16:creationId xmlns:a16="http://schemas.microsoft.com/office/drawing/2014/main" id="{3304E5D5-DF4E-4BC6-BA10-4483A8008413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7234238"/>
            <a:ext cx="396875" cy="133350"/>
            <a:chOff x="1062" y="4315"/>
            <a:chExt cx="250" cy="84"/>
          </a:xfrm>
        </p:grpSpPr>
        <p:sp>
          <p:nvSpPr>
            <p:cNvPr id="14533" name="WordArt 1221">
              <a:extLst>
                <a:ext uri="{FF2B5EF4-FFF2-40B4-BE49-F238E27FC236}">
                  <a16:creationId xmlns:a16="http://schemas.microsoft.com/office/drawing/2014/main" id="{F4433A56-0B0D-4895-AA5E-BDE397ABF1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  <p:sp>
          <p:nvSpPr>
            <p:cNvPr id="14534" name="WordArt 1222">
              <a:extLst>
                <a:ext uri="{FF2B5EF4-FFF2-40B4-BE49-F238E27FC236}">
                  <a16:creationId xmlns:a16="http://schemas.microsoft.com/office/drawing/2014/main" id="{DB8EE158-FFAB-45B9-A92A-5ABD2A8788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</p:grpSp>
      <p:grpSp>
        <p:nvGrpSpPr>
          <p:cNvPr id="14535" name="Group 1223">
            <a:extLst>
              <a:ext uri="{FF2B5EF4-FFF2-40B4-BE49-F238E27FC236}">
                <a16:creationId xmlns:a16="http://schemas.microsoft.com/office/drawing/2014/main" id="{DF730ABA-44D2-4A15-AA90-ADE1CF09929F}"/>
              </a:ext>
            </a:extLst>
          </p:cNvPr>
          <p:cNvGrpSpPr>
            <a:grpSpLocks/>
          </p:cNvGrpSpPr>
          <p:nvPr/>
        </p:nvGrpSpPr>
        <p:grpSpPr bwMode="auto">
          <a:xfrm>
            <a:off x="4602163" y="9393238"/>
            <a:ext cx="396875" cy="133350"/>
            <a:chOff x="1047" y="5026"/>
            <a:chExt cx="250" cy="84"/>
          </a:xfrm>
        </p:grpSpPr>
        <p:sp>
          <p:nvSpPr>
            <p:cNvPr id="14536" name="WordArt 1224">
              <a:extLst>
                <a:ext uri="{FF2B5EF4-FFF2-40B4-BE49-F238E27FC236}">
                  <a16:creationId xmlns:a16="http://schemas.microsoft.com/office/drawing/2014/main" id="{388E9EC6-1666-4EAE-AC29-0EFECFD6B5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  <p:sp>
          <p:nvSpPr>
            <p:cNvPr id="14537" name="WordArt 1225">
              <a:extLst>
                <a:ext uri="{FF2B5EF4-FFF2-40B4-BE49-F238E27FC236}">
                  <a16:creationId xmlns:a16="http://schemas.microsoft.com/office/drawing/2014/main" id="{4B728C16-9A5F-4EA4-B682-44FF09B0E6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</p:grpSp>
      <p:grpSp>
        <p:nvGrpSpPr>
          <p:cNvPr id="14538" name="Group 1226">
            <a:extLst>
              <a:ext uri="{FF2B5EF4-FFF2-40B4-BE49-F238E27FC236}">
                <a16:creationId xmlns:a16="http://schemas.microsoft.com/office/drawing/2014/main" id="{F8466EB3-ACDE-4825-9F22-2C24C80DCC18}"/>
              </a:ext>
            </a:extLst>
          </p:cNvPr>
          <p:cNvGrpSpPr>
            <a:grpSpLocks/>
          </p:cNvGrpSpPr>
          <p:nvPr/>
        </p:nvGrpSpPr>
        <p:grpSpPr bwMode="auto">
          <a:xfrm>
            <a:off x="5322888" y="8315325"/>
            <a:ext cx="396875" cy="133350"/>
            <a:chOff x="684" y="5026"/>
            <a:chExt cx="250" cy="84"/>
          </a:xfrm>
        </p:grpSpPr>
        <p:sp>
          <p:nvSpPr>
            <p:cNvPr id="14539" name="WordArt 1227">
              <a:extLst>
                <a:ext uri="{FF2B5EF4-FFF2-40B4-BE49-F238E27FC236}">
                  <a16:creationId xmlns:a16="http://schemas.microsoft.com/office/drawing/2014/main" id="{6F548255-2079-4687-95F1-CD28EA74D4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14540" name="WordArt 1228">
              <a:extLst>
                <a:ext uri="{FF2B5EF4-FFF2-40B4-BE49-F238E27FC236}">
                  <a16:creationId xmlns:a16="http://schemas.microsoft.com/office/drawing/2014/main" id="{CE57DC9F-2757-42C8-AEDF-347CC19F76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14541" name="Group 1229">
            <a:extLst>
              <a:ext uri="{FF2B5EF4-FFF2-40B4-BE49-F238E27FC236}">
                <a16:creationId xmlns:a16="http://schemas.microsoft.com/office/drawing/2014/main" id="{8E3BA7EA-5134-46FB-B21A-ABA8AC77983E}"/>
              </a:ext>
            </a:extLst>
          </p:cNvPr>
          <p:cNvGrpSpPr>
            <a:grpSpLocks/>
          </p:cNvGrpSpPr>
          <p:nvPr/>
        </p:nvGrpSpPr>
        <p:grpSpPr bwMode="auto">
          <a:xfrm>
            <a:off x="2105025" y="9934575"/>
            <a:ext cx="530225" cy="133350"/>
            <a:chOff x="1515" y="5252"/>
            <a:chExt cx="334" cy="84"/>
          </a:xfrm>
        </p:grpSpPr>
        <p:sp>
          <p:nvSpPr>
            <p:cNvPr id="14542" name="WordArt 1230">
              <a:extLst>
                <a:ext uri="{FF2B5EF4-FFF2-40B4-BE49-F238E27FC236}">
                  <a16:creationId xmlns:a16="http://schemas.microsoft.com/office/drawing/2014/main" id="{8484AB67-C5F4-4D70-840F-B82C8278D3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  <p:sp>
          <p:nvSpPr>
            <p:cNvPr id="14543" name="WordArt 1231">
              <a:extLst>
                <a:ext uri="{FF2B5EF4-FFF2-40B4-BE49-F238E27FC236}">
                  <a16:creationId xmlns:a16="http://schemas.microsoft.com/office/drawing/2014/main" id="{30C812A5-B263-4961-9F46-CD3B0F0695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</p:grpSp>
      <p:grpSp>
        <p:nvGrpSpPr>
          <p:cNvPr id="14544" name="Group 1232">
            <a:extLst>
              <a:ext uri="{FF2B5EF4-FFF2-40B4-BE49-F238E27FC236}">
                <a16:creationId xmlns:a16="http://schemas.microsoft.com/office/drawing/2014/main" id="{0D56C410-E738-4DA7-9249-102BA66D1B59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6243638"/>
            <a:ext cx="396875" cy="133350"/>
            <a:chOff x="245" y="3861"/>
            <a:chExt cx="250" cy="84"/>
          </a:xfrm>
        </p:grpSpPr>
        <p:sp>
          <p:nvSpPr>
            <p:cNvPr id="14545" name="WordArt 1233">
              <a:extLst>
                <a:ext uri="{FF2B5EF4-FFF2-40B4-BE49-F238E27FC236}">
                  <a16:creationId xmlns:a16="http://schemas.microsoft.com/office/drawing/2014/main" id="{5C196167-69A9-44E0-BA07-DD2925C029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  <p:sp>
          <p:nvSpPr>
            <p:cNvPr id="14546" name="WordArt 1234">
              <a:extLst>
                <a:ext uri="{FF2B5EF4-FFF2-40B4-BE49-F238E27FC236}">
                  <a16:creationId xmlns:a16="http://schemas.microsoft.com/office/drawing/2014/main" id="{9C8586BE-4C6B-496F-86FF-716B93E50C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</p:grpSp>
      <p:grpSp>
        <p:nvGrpSpPr>
          <p:cNvPr id="14547" name="Group 1235">
            <a:extLst>
              <a:ext uri="{FF2B5EF4-FFF2-40B4-BE49-F238E27FC236}">
                <a16:creationId xmlns:a16="http://schemas.microsoft.com/office/drawing/2014/main" id="{39B5EDB8-F881-4920-BE2A-05AE9E8541EF}"/>
              </a:ext>
            </a:extLst>
          </p:cNvPr>
          <p:cNvGrpSpPr>
            <a:grpSpLocks/>
          </p:cNvGrpSpPr>
          <p:nvPr/>
        </p:nvGrpSpPr>
        <p:grpSpPr bwMode="auto">
          <a:xfrm>
            <a:off x="5772150" y="5794375"/>
            <a:ext cx="396875" cy="133350"/>
            <a:chOff x="268" y="4572"/>
            <a:chExt cx="250" cy="84"/>
          </a:xfrm>
        </p:grpSpPr>
        <p:sp>
          <p:nvSpPr>
            <p:cNvPr id="14548" name="WordArt 1236">
              <a:extLst>
                <a:ext uri="{FF2B5EF4-FFF2-40B4-BE49-F238E27FC236}">
                  <a16:creationId xmlns:a16="http://schemas.microsoft.com/office/drawing/2014/main" id="{79D2E908-EA6C-4D34-8E34-875BD4AD7D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  <p:sp>
          <p:nvSpPr>
            <p:cNvPr id="14549" name="WordArt 1237">
              <a:extLst>
                <a:ext uri="{FF2B5EF4-FFF2-40B4-BE49-F238E27FC236}">
                  <a16:creationId xmlns:a16="http://schemas.microsoft.com/office/drawing/2014/main" id="{6E7AA41F-1CCE-4F71-A283-D1E3ACE704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</p:grpSp>
      <p:grpSp>
        <p:nvGrpSpPr>
          <p:cNvPr id="14550" name="Group 1238">
            <a:extLst>
              <a:ext uri="{FF2B5EF4-FFF2-40B4-BE49-F238E27FC236}">
                <a16:creationId xmlns:a16="http://schemas.microsoft.com/office/drawing/2014/main" id="{F360AE27-9324-420B-B876-C0E168F51647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2462213"/>
            <a:ext cx="396875" cy="133350"/>
            <a:chOff x="676" y="3861"/>
            <a:chExt cx="250" cy="84"/>
          </a:xfrm>
        </p:grpSpPr>
        <p:sp>
          <p:nvSpPr>
            <p:cNvPr id="14551" name="WordArt 1239">
              <a:extLst>
                <a:ext uri="{FF2B5EF4-FFF2-40B4-BE49-F238E27FC236}">
                  <a16:creationId xmlns:a16="http://schemas.microsoft.com/office/drawing/2014/main" id="{B40E341A-65CE-4CD7-B2CA-EFBD13BB9F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  <p:sp>
          <p:nvSpPr>
            <p:cNvPr id="14552" name="WordArt 1240">
              <a:extLst>
                <a:ext uri="{FF2B5EF4-FFF2-40B4-BE49-F238E27FC236}">
                  <a16:creationId xmlns:a16="http://schemas.microsoft.com/office/drawing/2014/main" id="{A29B1EDE-F6EF-4FF5-B55C-1AA1DF4A95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7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</p:grpSp>
      <p:grpSp>
        <p:nvGrpSpPr>
          <p:cNvPr id="14553" name="Group 1241">
            <a:extLst>
              <a:ext uri="{FF2B5EF4-FFF2-40B4-BE49-F238E27FC236}">
                <a16:creationId xmlns:a16="http://schemas.microsoft.com/office/drawing/2014/main" id="{FC1DED9C-EF0B-46B3-AD9B-D1EF4BD82C86}"/>
              </a:ext>
            </a:extLst>
          </p:cNvPr>
          <p:cNvGrpSpPr>
            <a:grpSpLocks/>
          </p:cNvGrpSpPr>
          <p:nvPr/>
        </p:nvGrpSpPr>
        <p:grpSpPr bwMode="auto">
          <a:xfrm>
            <a:off x="4175125" y="4352925"/>
            <a:ext cx="530225" cy="133350"/>
            <a:chOff x="1515" y="4118"/>
            <a:chExt cx="334" cy="84"/>
          </a:xfrm>
        </p:grpSpPr>
        <p:sp>
          <p:nvSpPr>
            <p:cNvPr id="14554" name="WordArt 1242">
              <a:extLst>
                <a:ext uri="{FF2B5EF4-FFF2-40B4-BE49-F238E27FC236}">
                  <a16:creationId xmlns:a16="http://schemas.microsoft.com/office/drawing/2014/main" id="{D5DD024D-593E-4DAA-A4E5-B3341EC0CD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1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  <p:sp>
          <p:nvSpPr>
            <p:cNvPr id="14555" name="WordArt 1243">
              <a:extLst>
                <a:ext uri="{FF2B5EF4-FFF2-40B4-BE49-F238E27FC236}">
                  <a16:creationId xmlns:a16="http://schemas.microsoft.com/office/drawing/2014/main" id="{7B72EBC7-9BA1-4757-8260-347FEBB558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1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</p:grpSp>
      <p:grpSp>
        <p:nvGrpSpPr>
          <p:cNvPr id="14556" name="Group 1244">
            <a:extLst>
              <a:ext uri="{FF2B5EF4-FFF2-40B4-BE49-F238E27FC236}">
                <a16:creationId xmlns:a16="http://schemas.microsoft.com/office/drawing/2014/main" id="{2A2587F4-CF76-457F-BED2-1C402A09AC89}"/>
              </a:ext>
            </a:extLst>
          </p:cNvPr>
          <p:cNvGrpSpPr>
            <a:grpSpLocks/>
          </p:cNvGrpSpPr>
          <p:nvPr/>
        </p:nvGrpSpPr>
        <p:grpSpPr bwMode="auto">
          <a:xfrm>
            <a:off x="1454150" y="4354513"/>
            <a:ext cx="396875" cy="133350"/>
            <a:chOff x="699" y="4118"/>
            <a:chExt cx="250" cy="84"/>
          </a:xfrm>
        </p:grpSpPr>
        <p:sp>
          <p:nvSpPr>
            <p:cNvPr id="14557" name="WordArt 1245">
              <a:extLst>
                <a:ext uri="{FF2B5EF4-FFF2-40B4-BE49-F238E27FC236}">
                  <a16:creationId xmlns:a16="http://schemas.microsoft.com/office/drawing/2014/main" id="{ED9EDCBC-1D3D-45F4-A6A0-CD098216E9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  <p:sp>
          <p:nvSpPr>
            <p:cNvPr id="14558" name="WordArt 1246">
              <a:extLst>
                <a:ext uri="{FF2B5EF4-FFF2-40B4-BE49-F238E27FC236}">
                  <a16:creationId xmlns:a16="http://schemas.microsoft.com/office/drawing/2014/main" id="{7B5E009B-93BD-4D25-B111-6A6BB125B9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</p:grpSp>
      <p:grpSp>
        <p:nvGrpSpPr>
          <p:cNvPr id="14559" name="Group 1247">
            <a:extLst>
              <a:ext uri="{FF2B5EF4-FFF2-40B4-BE49-F238E27FC236}">
                <a16:creationId xmlns:a16="http://schemas.microsoft.com/office/drawing/2014/main" id="{65270D51-796F-42C3-B274-5DC53340DC05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4622800"/>
            <a:ext cx="396875" cy="133350"/>
            <a:chOff x="699" y="4315"/>
            <a:chExt cx="250" cy="84"/>
          </a:xfrm>
        </p:grpSpPr>
        <p:sp>
          <p:nvSpPr>
            <p:cNvPr id="14560" name="WordArt 1248">
              <a:extLst>
                <a:ext uri="{FF2B5EF4-FFF2-40B4-BE49-F238E27FC236}">
                  <a16:creationId xmlns:a16="http://schemas.microsoft.com/office/drawing/2014/main" id="{E52C1CFF-6A6F-48AC-BB5A-E5E747D99B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  <p:sp>
          <p:nvSpPr>
            <p:cNvPr id="14561" name="WordArt 1249">
              <a:extLst>
                <a:ext uri="{FF2B5EF4-FFF2-40B4-BE49-F238E27FC236}">
                  <a16:creationId xmlns:a16="http://schemas.microsoft.com/office/drawing/2014/main" id="{7BF44DCB-BF26-47AC-BECF-A586A8D3CF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</p:grpSp>
      <p:grpSp>
        <p:nvGrpSpPr>
          <p:cNvPr id="14562" name="Group 1250">
            <a:extLst>
              <a:ext uri="{FF2B5EF4-FFF2-40B4-BE49-F238E27FC236}">
                <a16:creationId xmlns:a16="http://schemas.microsoft.com/office/drawing/2014/main" id="{951C678E-55F8-43E8-8805-DB7F28498938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4375150"/>
            <a:ext cx="530225" cy="133350"/>
            <a:chOff x="1515" y="4572"/>
            <a:chExt cx="334" cy="84"/>
          </a:xfrm>
        </p:grpSpPr>
        <p:sp>
          <p:nvSpPr>
            <p:cNvPr id="14563" name="WordArt 1251">
              <a:extLst>
                <a:ext uri="{FF2B5EF4-FFF2-40B4-BE49-F238E27FC236}">
                  <a16:creationId xmlns:a16="http://schemas.microsoft.com/office/drawing/2014/main" id="{7A250C80-2140-4AC1-BD67-35C0A4D6B3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  <p:sp>
          <p:nvSpPr>
            <p:cNvPr id="14564" name="WordArt 1252">
              <a:extLst>
                <a:ext uri="{FF2B5EF4-FFF2-40B4-BE49-F238E27FC236}">
                  <a16:creationId xmlns:a16="http://schemas.microsoft.com/office/drawing/2014/main" id="{4C93889F-83BE-407B-BAD8-8682736B78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</p:grpSp>
      <p:grpSp>
        <p:nvGrpSpPr>
          <p:cNvPr id="14565" name="Group 1253">
            <a:extLst>
              <a:ext uri="{FF2B5EF4-FFF2-40B4-BE49-F238E27FC236}">
                <a16:creationId xmlns:a16="http://schemas.microsoft.com/office/drawing/2014/main" id="{A8C7206A-FC94-46C9-B9A1-A28FC5A78095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3273425"/>
            <a:ext cx="396875" cy="133350"/>
            <a:chOff x="1062" y="4572"/>
            <a:chExt cx="250" cy="84"/>
          </a:xfrm>
        </p:grpSpPr>
        <p:sp>
          <p:nvSpPr>
            <p:cNvPr id="14566" name="WordArt 1254">
              <a:extLst>
                <a:ext uri="{FF2B5EF4-FFF2-40B4-BE49-F238E27FC236}">
                  <a16:creationId xmlns:a16="http://schemas.microsoft.com/office/drawing/2014/main" id="{2E2F2C55-9D67-40B1-95FC-86EC62941C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  <p:sp>
          <p:nvSpPr>
            <p:cNvPr id="14567" name="WordArt 1255">
              <a:extLst>
                <a:ext uri="{FF2B5EF4-FFF2-40B4-BE49-F238E27FC236}">
                  <a16:creationId xmlns:a16="http://schemas.microsoft.com/office/drawing/2014/main" id="{C45BAE7D-600D-41D8-B8A0-5E7C8BC33E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</p:grpSp>
      <p:grpSp>
        <p:nvGrpSpPr>
          <p:cNvPr id="14568" name="Group 1256">
            <a:extLst>
              <a:ext uri="{FF2B5EF4-FFF2-40B4-BE49-F238E27FC236}">
                <a16:creationId xmlns:a16="http://schemas.microsoft.com/office/drawing/2014/main" id="{AB27C548-5029-436F-8D50-138217C0FE5F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842963"/>
            <a:ext cx="396875" cy="133350"/>
            <a:chOff x="699" y="4572"/>
            <a:chExt cx="250" cy="84"/>
          </a:xfrm>
        </p:grpSpPr>
        <p:sp>
          <p:nvSpPr>
            <p:cNvPr id="14569" name="WordArt 1257">
              <a:extLst>
                <a:ext uri="{FF2B5EF4-FFF2-40B4-BE49-F238E27FC236}">
                  <a16:creationId xmlns:a16="http://schemas.microsoft.com/office/drawing/2014/main" id="{AFF1063E-FD23-4B5A-93C8-42F80B4145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  <p:sp>
          <p:nvSpPr>
            <p:cNvPr id="14570" name="WordArt 1258">
              <a:extLst>
                <a:ext uri="{FF2B5EF4-FFF2-40B4-BE49-F238E27FC236}">
                  <a16:creationId xmlns:a16="http://schemas.microsoft.com/office/drawing/2014/main" id="{93B4E73E-AF50-41D5-936D-D390E55B84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</p:grpSp>
      <p:grpSp>
        <p:nvGrpSpPr>
          <p:cNvPr id="14571" name="Group 1259">
            <a:extLst>
              <a:ext uri="{FF2B5EF4-FFF2-40B4-BE49-F238E27FC236}">
                <a16:creationId xmlns:a16="http://schemas.microsoft.com/office/drawing/2014/main" id="{7282913C-4CF4-4CFA-A3DD-4CA14C05F70B}"/>
              </a:ext>
            </a:extLst>
          </p:cNvPr>
          <p:cNvGrpSpPr>
            <a:grpSpLocks/>
          </p:cNvGrpSpPr>
          <p:nvPr/>
        </p:nvGrpSpPr>
        <p:grpSpPr bwMode="auto">
          <a:xfrm>
            <a:off x="5614988" y="3724275"/>
            <a:ext cx="530225" cy="133350"/>
            <a:chOff x="1500" y="4768"/>
            <a:chExt cx="334" cy="84"/>
          </a:xfrm>
        </p:grpSpPr>
        <p:sp>
          <p:nvSpPr>
            <p:cNvPr id="14572" name="WordArt 1260">
              <a:extLst>
                <a:ext uri="{FF2B5EF4-FFF2-40B4-BE49-F238E27FC236}">
                  <a16:creationId xmlns:a16="http://schemas.microsoft.com/office/drawing/2014/main" id="{B1A1DF33-A929-4433-9035-9489515171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  <p:sp>
          <p:nvSpPr>
            <p:cNvPr id="14573" name="WordArt 1261">
              <a:extLst>
                <a:ext uri="{FF2B5EF4-FFF2-40B4-BE49-F238E27FC236}">
                  <a16:creationId xmlns:a16="http://schemas.microsoft.com/office/drawing/2014/main" id="{4F314AA7-A3F1-40C6-8003-76CB1C5E65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</p:grpSp>
      <p:grpSp>
        <p:nvGrpSpPr>
          <p:cNvPr id="14574" name="Group 1262">
            <a:extLst>
              <a:ext uri="{FF2B5EF4-FFF2-40B4-BE49-F238E27FC236}">
                <a16:creationId xmlns:a16="http://schemas.microsoft.com/office/drawing/2014/main" id="{34849358-1B58-422B-9193-F1061DE6AC8A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4622800"/>
            <a:ext cx="396875" cy="133350"/>
            <a:chOff x="1047" y="4768"/>
            <a:chExt cx="250" cy="84"/>
          </a:xfrm>
        </p:grpSpPr>
        <p:sp>
          <p:nvSpPr>
            <p:cNvPr id="14575" name="WordArt 1263">
              <a:extLst>
                <a:ext uri="{FF2B5EF4-FFF2-40B4-BE49-F238E27FC236}">
                  <a16:creationId xmlns:a16="http://schemas.microsoft.com/office/drawing/2014/main" id="{85A6AE9A-B81F-4D9B-B618-237FBA4B30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  <p:sp>
          <p:nvSpPr>
            <p:cNvPr id="14576" name="WordArt 1264">
              <a:extLst>
                <a:ext uri="{FF2B5EF4-FFF2-40B4-BE49-F238E27FC236}">
                  <a16:creationId xmlns:a16="http://schemas.microsoft.com/office/drawing/2014/main" id="{86668600-BD20-40E5-8F67-404A2F03D1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</p:grpSp>
      <p:grpSp>
        <p:nvGrpSpPr>
          <p:cNvPr id="14577" name="Group 1265">
            <a:extLst>
              <a:ext uri="{FF2B5EF4-FFF2-40B4-BE49-F238E27FC236}">
                <a16:creationId xmlns:a16="http://schemas.microsoft.com/office/drawing/2014/main" id="{1284300B-DE19-4A39-B51A-8CA47EE403FD}"/>
              </a:ext>
            </a:extLst>
          </p:cNvPr>
          <p:cNvGrpSpPr>
            <a:grpSpLocks/>
          </p:cNvGrpSpPr>
          <p:nvPr/>
        </p:nvGrpSpPr>
        <p:grpSpPr bwMode="auto">
          <a:xfrm>
            <a:off x="2981325" y="1292225"/>
            <a:ext cx="396875" cy="133350"/>
            <a:chOff x="684" y="4768"/>
            <a:chExt cx="250" cy="84"/>
          </a:xfrm>
        </p:grpSpPr>
        <p:sp>
          <p:nvSpPr>
            <p:cNvPr id="14578" name="WordArt 1266">
              <a:extLst>
                <a:ext uri="{FF2B5EF4-FFF2-40B4-BE49-F238E27FC236}">
                  <a16:creationId xmlns:a16="http://schemas.microsoft.com/office/drawing/2014/main" id="{D03C6BDD-48BC-416D-8F4D-73E291D471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  <p:sp>
          <p:nvSpPr>
            <p:cNvPr id="14579" name="WordArt 1267">
              <a:extLst>
                <a:ext uri="{FF2B5EF4-FFF2-40B4-BE49-F238E27FC236}">
                  <a16:creationId xmlns:a16="http://schemas.microsoft.com/office/drawing/2014/main" id="{051A5AF8-75FB-49BE-AB65-BF27EB7C9E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</p:grpSp>
      <p:grpSp>
        <p:nvGrpSpPr>
          <p:cNvPr id="14580" name="Group 1268">
            <a:extLst>
              <a:ext uri="{FF2B5EF4-FFF2-40B4-BE49-F238E27FC236}">
                <a16:creationId xmlns:a16="http://schemas.microsoft.com/office/drawing/2014/main" id="{BADDC67F-B5A6-4B92-A44F-5111D3662247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3925888"/>
            <a:ext cx="530225" cy="133350"/>
            <a:chOff x="1500" y="5026"/>
            <a:chExt cx="334" cy="84"/>
          </a:xfrm>
        </p:grpSpPr>
        <p:sp>
          <p:nvSpPr>
            <p:cNvPr id="14581" name="WordArt 1269">
              <a:extLst>
                <a:ext uri="{FF2B5EF4-FFF2-40B4-BE49-F238E27FC236}">
                  <a16:creationId xmlns:a16="http://schemas.microsoft.com/office/drawing/2014/main" id="{1097D3E4-0D29-4B0C-86D5-453EDF7A81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5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  <p:sp>
          <p:nvSpPr>
            <p:cNvPr id="14582" name="WordArt 1270">
              <a:extLst>
                <a:ext uri="{FF2B5EF4-FFF2-40B4-BE49-F238E27FC236}">
                  <a16:creationId xmlns:a16="http://schemas.microsoft.com/office/drawing/2014/main" id="{3C890518-CBE4-4D25-A315-3AF99F4A56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5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</p:grpSp>
      <p:grpSp>
        <p:nvGrpSpPr>
          <p:cNvPr id="14583" name="Group 1271">
            <a:extLst>
              <a:ext uri="{FF2B5EF4-FFF2-40B4-BE49-F238E27FC236}">
                <a16:creationId xmlns:a16="http://schemas.microsoft.com/office/drawing/2014/main" id="{7B880FA4-9571-44D2-8888-FDBB419069D6}"/>
              </a:ext>
            </a:extLst>
          </p:cNvPr>
          <p:cNvGrpSpPr>
            <a:grpSpLocks/>
          </p:cNvGrpSpPr>
          <p:nvPr/>
        </p:nvGrpSpPr>
        <p:grpSpPr bwMode="auto">
          <a:xfrm>
            <a:off x="5683250" y="1473200"/>
            <a:ext cx="396875" cy="133350"/>
            <a:chOff x="268" y="4118"/>
            <a:chExt cx="250" cy="84"/>
          </a:xfrm>
        </p:grpSpPr>
        <p:sp>
          <p:nvSpPr>
            <p:cNvPr id="14584" name="WordArt 1272">
              <a:extLst>
                <a:ext uri="{FF2B5EF4-FFF2-40B4-BE49-F238E27FC236}">
                  <a16:creationId xmlns:a16="http://schemas.microsoft.com/office/drawing/2014/main" id="{CF860778-748C-429A-95A1-83CB026740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  <p:sp>
          <p:nvSpPr>
            <p:cNvPr id="14585" name="WordArt 1273">
              <a:extLst>
                <a:ext uri="{FF2B5EF4-FFF2-40B4-BE49-F238E27FC236}">
                  <a16:creationId xmlns:a16="http://schemas.microsoft.com/office/drawing/2014/main" id="{C767739E-C1F8-445A-A998-1577C3D425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</p:grpSp>
      <p:grpSp>
        <p:nvGrpSpPr>
          <p:cNvPr id="14586" name="Group 1274">
            <a:extLst>
              <a:ext uri="{FF2B5EF4-FFF2-40B4-BE49-F238E27FC236}">
                <a16:creationId xmlns:a16="http://schemas.microsoft.com/office/drawing/2014/main" id="{653344A3-670C-4D7D-937E-4B98BF3A8200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2822575"/>
            <a:ext cx="396875" cy="133350"/>
            <a:chOff x="268" y="4315"/>
            <a:chExt cx="250" cy="84"/>
          </a:xfrm>
        </p:grpSpPr>
        <p:sp>
          <p:nvSpPr>
            <p:cNvPr id="14587" name="WordArt 1275">
              <a:extLst>
                <a:ext uri="{FF2B5EF4-FFF2-40B4-BE49-F238E27FC236}">
                  <a16:creationId xmlns:a16="http://schemas.microsoft.com/office/drawing/2014/main" id="{AD1D0275-0FB1-4E49-BF14-D74B9E558C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  <p:sp>
          <p:nvSpPr>
            <p:cNvPr id="14588" name="WordArt 1276">
              <a:extLst>
                <a:ext uri="{FF2B5EF4-FFF2-40B4-BE49-F238E27FC236}">
                  <a16:creationId xmlns:a16="http://schemas.microsoft.com/office/drawing/2014/main" id="{A9A4F1C9-45D0-4DC9-8AF8-2ED92CC689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</p:grpSp>
      <p:grpSp>
        <p:nvGrpSpPr>
          <p:cNvPr id="14589" name="Group 1277">
            <a:extLst>
              <a:ext uri="{FF2B5EF4-FFF2-40B4-BE49-F238E27FC236}">
                <a16:creationId xmlns:a16="http://schemas.microsoft.com/office/drawing/2014/main" id="{F8BD0494-9FFE-43C8-B9C5-941D03A4BB66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1293813"/>
            <a:ext cx="396875" cy="133350"/>
            <a:chOff x="253" y="4768"/>
            <a:chExt cx="250" cy="84"/>
          </a:xfrm>
        </p:grpSpPr>
        <p:sp>
          <p:nvSpPr>
            <p:cNvPr id="14590" name="WordArt 1278">
              <a:extLst>
                <a:ext uri="{FF2B5EF4-FFF2-40B4-BE49-F238E27FC236}">
                  <a16:creationId xmlns:a16="http://schemas.microsoft.com/office/drawing/2014/main" id="{42A5B600-C619-49E3-B7C7-F557899A22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  <p:sp>
          <p:nvSpPr>
            <p:cNvPr id="14591" name="WordArt 1279">
              <a:extLst>
                <a:ext uri="{FF2B5EF4-FFF2-40B4-BE49-F238E27FC236}">
                  <a16:creationId xmlns:a16="http://schemas.microsoft.com/office/drawing/2014/main" id="{85F5879D-4A48-49C7-8A61-D8240832BC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</p:grpSp>
      <p:grpSp>
        <p:nvGrpSpPr>
          <p:cNvPr id="14592" name="Group 1280">
            <a:extLst>
              <a:ext uri="{FF2B5EF4-FFF2-40B4-BE49-F238E27FC236}">
                <a16:creationId xmlns:a16="http://schemas.microsoft.com/office/drawing/2014/main" id="{B7594DCC-CB55-4FDA-82A6-50E48F46E76C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3903663"/>
            <a:ext cx="396875" cy="133350"/>
            <a:chOff x="253" y="5026"/>
            <a:chExt cx="250" cy="84"/>
          </a:xfrm>
        </p:grpSpPr>
        <p:sp>
          <p:nvSpPr>
            <p:cNvPr id="14593" name="WordArt 1281">
              <a:extLst>
                <a:ext uri="{FF2B5EF4-FFF2-40B4-BE49-F238E27FC236}">
                  <a16:creationId xmlns:a16="http://schemas.microsoft.com/office/drawing/2014/main" id="{A48518E8-DA34-4C7D-BBE0-09F7BD4527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  <p:sp>
          <p:nvSpPr>
            <p:cNvPr id="14594" name="WordArt 1282">
              <a:extLst>
                <a:ext uri="{FF2B5EF4-FFF2-40B4-BE49-F238E27FC236}">
                  <a16:creationId xmlns:a16="http://schemas.microsoft.com/office/drawing/2014/main" id="{39A912FC-C086-4E3B-A343-33992D154B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C145F461-3DC8-4A2F-9200-813DA3467C20}"/>
              </a:ext>
            </a:extLst>
          </p:cNvPr>
          <p:cNvGrpSpPr>
            <a:grpSpLocks/>
          </p:cNvGrpSpPr>
          <p:nvPr/>
        </p:nvGrpSpPr>
        <p:grpSpPr bwMode="auto">
          <a:xfrm>
            <a:off x="930275" y="190500"/>
            <a:ext cx="7561263" cy="12331700"/>
            <a:chOff x="586" y="120"/>
            <a:chExt cx="4763" cy="7768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CFE8EB50-C850-4A3D-84D7-C84D658BE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4429"/>
              <a:ext cx="1390" cy="2777"/>
            </a:xfrm>
            <a:custGeom>
              <a:avLst/>
              <a:gdLst>
                <a:gd name="T0" fmla="*/ 1134 w 1389"/>
                <a:gd name="T1" fmla="*/ 2721 h 2778"/>
                <a:gd name="T2" fmla="*/ 992 w 1389"/>
                <a:gd name="T3" fmla="*/ 2693 h 2778"/>
                <a:gd name="T4" fmla="*/ 822 w 1389"/>
                <a:gd name="T5" fmla="*/ 2608 h 2778"/>
                <a:gd name="T6" fmla="*/ 652 w 1389"/>
                <a:gd name="T7" fmla="*/ 2608 h 2778"/>
                <a:gd name="T8" fmla="*/ 510 w 1389"/>
                <a:gd name="T9" fmla="*/ 2523 h 2778"/>
                <a:gd name="T10" fmla="*/ 396 w 1389"/>
                <a:gd name="T11" fmla="*/ 2438 h 2778"/>
                <a:gd name="T12" fmla="*/ 311 w 1389"/>
                <a:gd name="T13" fmla="*/ 2325 h 2778"/>
                <a:gd name="T14" fmla="*/ 311 w 1389"/>
                <a:gd name="T15" fmla="*/ 2154 h 2778"/>
                <a:gd name="T16" fmla="*/ 255 w 1389"/>
                <a:gd name="T17" fmla="*/ 2013 h 2778"/>
                <a:gd name="T18" fmla="*/ 311 w 1389"/>
                <a:gd name="T19" fmla="*/ 1899 h 2778"/>
                <a:gd name="T20" fmla="*/ 198 w 1389"/>
                <a:gd name="T21" fmla="*/ 1673 h 2778"/>
                <a:gd name="T22" fmla="*/ 170 w 1389"/>
                <a:gd name="T23" fmla="*/ 1559 h 2778"/>
                <a:gd name="T24" fmla="*/ 56 w 1389"/>
                <a:gd name="T25" fmla="*/ 1474 h 2778"/>
                <a:gd name="T26" fmla="*/ 0 w 1389"/>
                <a:gd name="T27" fmla="*/ 1361 h 2778"/>
                <a:gd name="T28" fmla="*/ 198 w 1389"/>
                <a:gd name="T29" fmla="*/ 652 h 2778"/>
                <a:gd name="T30" fmla="*/ 283 w 1389"/>
                <a:gd name="T31" fmla="*/ 0 h 2778"/>
                <a:gd name="T32" fmla="*/ 340 w 1389"/>
                <a:gd name="T33" fmla="*/ 57 h 2778"/>
                <a:gd name="T34" fmla="*/ 425 w 1389"/>
                <a:gd name="T35" fmla="*/ 57 h 2778"/>
                <a:gd name="T36" fmla="*/ 623 w 1389"/>
                <a:gd name="T37" fmla="*/ 142 h 2778"/>
                <a:gd name="T38" fmla="*/ 652 w 1389"/>
                <a:gd name="T39" fmla="*/ 255 h 2778"/>
                <a:gd name="T40" fmla="*/ 765 w 1389"/>
                <a:gd name="T41" fmla="*/ 255 h 2778"/>
                <a:gd name="T42" fmla="*/ 737 w 1389"/>
                <a:gd name="T43" fmla="*/ 397 h 2778"/>
                <a:gd name="T44" fmla="*/ 935 w 1389"/>
                <a:gd name="T45" fmla="*/ 510 h 2778"/>
                <a:gd name="T46" fmla="*/ 907 w 1389"/>
                <a:gd name="T47" fmla="*/ 624 h 2778"/>
                <a:gd name="T48" fmla="*/ 963 w 1389"/>
                <a:gd name="T49" fmla="*/ 624 h 2778"/>
                <a:gd name="T50" fmla="*/ 1020 w 1389"/>
                <a:gd name="T51" fmla="*/ 680 h 2778"/>
                <a:gd name="T52" fmla="*/ 1077 w 1389"/>
                <a:gd name="T53" fmla="*/ 709 h 2778"/>
                <a:gd name="T54" fmla="*/ 1219 w 1389"/>
                <a:gd name="T55" fmla="*/ 879 h 2778"/>
                <a:gd name="T56" fmla="*/ 1219 w 1389"/>
                <a:gd name="T57" fmla="*/ 992 h 2778"/>
                <a:gd name="T58" fmla="*/ 1162 w 1389"/>
                <a:gd name="T59" fmla="*/ 1049 h 2778"/>
                <a:gd name="T60" fmla="*/ 1077 w 1389"/>
                <a:gd name="T61" fmla="*/ 1134 h 2778"/>
                <a:gd name="T62" fmla="*/ 1190 w 1389"/>
                <a:gd name="T63" fmla="*/ 1191 h 2778"/>
                <a:gd name="T64" fmla="*/ 1275 w 1389"/>
                <a:gd name="T65" fmla="*/ 1304 h 2778"/>
                <a:gd name="T66" fmla="*/ 1332 w 1389"/>
                <a:gd name="T67" fmla="*/ 1361 h 2778"/>
                <a:gd name="T68" fmla="*/ 1332 w 1389"/>
                <a:gd name="T69" fmla="*/ 1446 h 2778"/>
                <a:gd name="T70" fmla="*/ 1332 w 1389"/>
                <a:gd name="T71" fmla="*/ 1587 h 2778"/>
                <a:gd name="T72" fmla="*/ 1219 w 1389"/>
                <a:gd name="T73" fmla="*/ 1673 h 2778"/>
                <a:gd name="T74" fmla="*/ 1020 w 1389"/>
                <a:gd name="T75" fmla="*/ 1758 h 2778"/>
                <a:gd name="T76" fmla="*/ 935 w 1389"/>
                <a:gd name="T77" fmla="*/ 1758 h 2778"/>
                <a:gd name="T78" fmla="*/ 963 w 1389"/>
                <a:gd name="T79" fmla="*/ 1928 h 2778"/>
                <a:gd name="T80" fmla="*/ 1048 w 1389"/>
                <a:gd name="T81" fmla="*/ 2013 h 2778"/>
                <a:gd name="T82" fmla="*/ 1275 w 1389"/>
                <a:gd name="T83" fmla="*/ 2381 h 2778"/>
                <a:gd name="T84" fmla="*/ 1360 w 1389"/>
                <a:gd name="T85" fmla="*/ 2466 h 2778"/>
                <a:gd name="T86" fmla="*/ 1332 w 1389"/>
                <a:gd name="T87" fmla="*/ 2608 h 2778"/>
                <a:gd name="T88" fmla="*/ 1219 w 1389"/>
                <a:gd name="T89" fmla="*/ 2778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9" h="2778">
                  <a:moveTo>
                    <a:pt x="1219" y="2778"/>
                  </a:moveTo>
                  <a:lnTo>
                    <a:pt x="1134" y="2721"/>
                  </a:lnTo>
                  <a:lnTo>
                    <a:pt x="1048" y="2665"/>
                  </a:lnTo>
                  <a:lnTo>
                    <a:pt x="992" y="2693"/>
                  </a:lnTo>
                  <a:lnTo>
                    <a:pt x="822" y="2665"/>
                  </a:lnTo>
                  <a:lnTo>
                    <a:pt x="822" y="2608"/>
                  </a:lnTo>
                  <a:lnTo>
                    <a:pt x="793" y="2551"/>
                  </a:lnTo>
                  <a:lnTo>
                    <a:pt x="652" y="2608"/>
                  </a:lnTo>
                  <a:lnTo>
                    <a:pt x="623" y="2551"/>
                  </a:lnTo>
                  <a:lnTo>
                    <a:pt x="510" y="2523"/>
                  </a:lnTo>
                  <a:lnTo>
                    <a:pt x="510" y="2438"/>
                  </a:lnTo>
                  <a:lnTo>
                    <a:pt x="396" y="2438"/>
                  </a:lnTo>
                  <a:lnTo>
                    <a:pt x="311" y="2381"/>
                  </a:lnTo>
                  <a:lnTo>
                    <a:pt x="311" y="2325"/>
                  </a:lnTo>
                  <a:lnTo>
                    <a:pt x="283" y="2211"/>
                  </a:lnTo>
                  <a:lnTo>
                    <a:pt x="311" y="2154"/>
                  </a:lnTo>
                  <a:lnTo>
                    <a:pt x="311" y="2098"/>
                  </a:lnTo>
                  <a:lnTo>
                    <a:pt x="255" y="2013"/>
                  </a:lnTo>
                  <a:lnTo>
                    <a:pt x="255" y="1956"/>
                  </a:lnTo>
                  <a:lnTo>
                    <a:pt x="311" y="1899"/>
                  </a:lnTo>
                  <a:lnTo>
                    <a:pt x="311" y="1758"/>
                  </a:lnTo>
                  <a:lnTo>
                    <a:pt x="198" y="1673"/>
                  </a:lnTo>
                  <a:lnTo>
                    <a:pt x="226" y="1644"/>
                  </a:lnTo>
                  <a:lnTo>
                    <a:pt x="170" y="1559"/>
                  </a:lnTo>
                  <a:lnTo>
                    <a:pt x="141" y="1587"/>
                  </a:lnTo>
                  <a:lnTo>
                    <a:pt x="56" y="1474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85" y="1134"/>
                  </a:lnTo>
                  <a:lnTo>
                    <a:pt x="198" y="652"/>
                  </a:lnTo>
                  <a:lnTo>
                    <a:pt x="255" y="340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85"/>
                  </a:lnTo>
                  <a:lnTo>
                    <a:pt x="425" y="57"/>
                  </a:lnTo>
                  <a:lnTo>
                    <a:pt x="538" y="142"/>
                  </a:lnTo>
                  <a:lnTo>
                    <a:pt x="623" y="142"/>
                  </a:lnTo>
                  <a:lnTo>
                    <a:pt x="708" y="227"/>
                  </a:lnTo>
                  <a:lnTo>
                    <a:pt x="652" y="255"/>
                  </a:lnTo>
                  <a:lnTo>
                    <a:pt x="708" y="312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37" y="397"/>
                  </a:lnTo>
                  <a:lnTo>
                    <a:pt x="765" y="453"/>
                  </a:lnTo>
                  <a:lnTo>
                    <a:pt x="935" y="510"/>
                  </a:lnTo>
                  <a:lnTo>
                    <a:pt x="878" y="567"/>
                  </a:lnTo>
                  <a:lnTo>
                    <a:pt x="907" y="624"/>
                  </a:lnTo>
                  <a:lnTo>
                    <a:pt x="935" y="595"/>
                  </a:lnTo>
                  <a:lnTo>
                    <a:pt x="963" y="624"/>
                  </a:lnTo>
                  <a:lnTo>
                    <a:pt x="963" y="680"/>
                  </a:lnTo>
                  <a:lnTo>
                    <a:pt x="1020" y="680"/>
                  </a:lnTo>
                  <a:lnTo>
                    <a:pt x="1020" y="737"/>
                  </a:lnTo>
                  <a:lnTo>
                    <a:pt x="1077" y="709"/>
                  </a:lnTo>
                  <a:lnTo>
                    <a:pt x="1077" y="822"/>
                  </a:lnTo>
                  <a:lnTo>
                    <a:pt x="1219" y="879"/>
                  </a:lnTo>
                  <a:lnTo>
                    <a:pt x="1162" y="935"/>
                  </a:lnTo>
                  <a:lnTo>
                    <a:pt x="1219" y="992"/>
                  </a:lnTo>
                  <a:lnTo>
                    <a:pt x="1275" y="1020"/>
                  </a:lnTo>
                  <a:lnTo>
                    <a:pt x="1162" y="1049"/>
                  </a:lnTo>
                  <a:lnTo>
                    <a:pt x="1077" y="1049"/>
                  </a:lnTo>
                  <a:lnTo>
                    <a:pt x="1077" y="1134"/>
                  </a:lnTo>
                  <a:lnTo>
                    <a:pt x="1162" y="1162"/>
                  </a:lnTo>
                  <a:lnTo>
                    <a:pt x="1190" y="1191"/>
                  </a:lnTo>
                  <a:lnTo>
                    <a:pt x="1275" y="1219"/>
                  </a:lnTo>
                  <a:lnTo>
                    <a:pt x="1275" y="1304"/>
                  </a:lnTo>
                  <a:lnTo>
                    <a:pt x="1332" y="1276"/>
                  </a:lnTo>
                  <a:lnTo>
                    <a:pt x="1332" y="1361"/>
                  </a:lnTo>
                  <a:lnTo>
                    <a:pt x="1389" y="1446"/>
                  </a:lnTo>
                  <a:lnTo>
                    <a:pt x="1332" y="1446"/>
                  </a:lnTo>
                  <a:lnTo>
                    <a:pt x="1304" y="1559"/>
                  </a:lnTo>
                  <a:lnTo>
                    <a:pt x="1332" y="1587"/>
                  </a:lnTo>
                  <a:lnTo>
                    <a:pt x="1389" y="1673"/>
                  </a:lnTo>
                  <a:lnTo>
                    <a:pt x="1219" y="1673"/>
                  </a:lnTo>
                  <a:lnTo>
                    <a:pt x="1048" y="1701"/>
                  </a:lnTo>
                  <a:lnTo>
                    <a:pt x="1020" y="1758"/>
                  </a:lnTo>
                  <a:lnTo>
                    <a:pt x="963" y="1786"/>
                  </a:lnTo>
                  <a:lnTo>
                    <a:pt x="935" y="1758"/>
                  </a:lnTo>
                  <a:lnTo>
                    <a:pt x="907" y="1786"/>
                  </a:lnTo>
                  <a:lnTo>
                    <a:pt x="963" y="1928"/>
                  </a:lnTo>
                  <a:lnTo>
                    <a:pt x="1020" y="1899"/>
                  </a:lnTo>
                  <a:lnTo>
                    <a:pt x="1048" y="2013"/>
                  </a:lnTo>
                  <a:lnTo>
                    <a:pt x="1105" y="2041"/>
                  </a:lnTo>
                  <a:lnTo>
                    <a:pt x="1275" y="2381"/>
                  </a:lnTo>
                  <a:lnTo>
                    <a:pt x="1332" y="2381"/>
                  </a:lnTo>
                  <a:lnTo>
                    <a:pt x="1360" y="2466"/>
                  </a:lnTo>
                  <a:lnTo>
                    <a:pt x="1304" y="2551"/>
                  </a:lnTo>
                  <a:lnTo>
                    <a:pt x="1332" y="2608"/>
                  </a:lnTo>
                  <a:lnTo>
                    <a:pt x="1275" y="2665"/>
                  </a:lnTo>
                  <a:lnTo>
                    <a:pt x="1219" y="27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3B1E41EB-D334-4A8F-A2FB-47EAF09B3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182"/>
              <a:ext cx="1786" cy="1984"/>
            </a:xfrm>
            <a:custGeom>
              <a:avLst/>
              <a:gdLst>
                <a:gd name="T0" fmla="*/ 822 w 1786"/>
                <a:gd name="T1" fmla="*/ 1984 h 1984"/>
                <a:gd name="T2" fmla="*/ 765 w 1786"/>
                <a:gd name="T3" fmla="*/ 1927 h 1984"/>
                <a:gd name="T4" fmla="*/ 737 w 1786"/>
                <a:gd name="T5" fmla="*/ 1842 h 1984"/>
                <a:gd name="T6" fmla="*/ 680 w 1786"/>
                <a:gd name="T7" fmla="*/ 1814 h 1984"/>
                <a:gd name="T8" fmla="*/ 567 w 1786"/>
                <a:gd name="T9" fmla="*/ 1700 h 1984"/>
                <a:gd name="T10" fmla="*/ 595 w 1786"/>
                <a:gd name="T11" fmla="*/ 1559 h 1984"/>
                <a:gd name="T12" fmla="*/ 510 w 1786"/>
                <a:gd name="T13" fmla="*/ 1559 h 1984"/>
                <a:gd name="T14" fmla="*/ 510 w 1786"/>
                <a:gd name="T15" fmla="*/ 1474 h 1984"/>
                <a:gd name="T16" fmla="*/ 340 w 1786"/>
                <a:gd name="T17" fmla="*/ 1389 h 1984"/>
                <a:gd name="T18" fmla="*/ 198 w 1786"/>
                <a:gd name="T19" fmla="*/ 1332 h 1984"/>
                <a:gd name="T20" fmla="*/ 142 w 1786"/>
                <a:gd name="T21" fmla="*/ 1247 h 1984"/>
                <a:gd name="T22" fmla="*/ 113 w 1786"/>
                <a:gd name="T23" fmla="*/ 935 h 1984"/>
                <a:gd name="T24" fmla="*/ 0 w 1786"/>
                <a:gd name="T25" fmla="*/ 368 h 1984"/>
                <a:gd name="T26" fmla="*/ 0 w 1786"/>
                <a:gd name="T27" fmla="*/ 283 h 1984"/>
                <a:gd name="T28" fmla="*/ 85 w 1786"/>
                <a:gd name="T29" fmla="*/ 56 h 1984"/>
                <a:gd name="T30" fmla="*/ 227 w 1786"/>
                <a:gd name="T31" fmla="*/ 141 h 1984"/>
                <a:gd name="T32" fmla="*/ 397 w 1786"/>
                <a:gd name="T33" fmla="*/ 85 h 1984"/>
                <a:gd name="T34" fmla="*/ 539 w 1786"/>
                <a:gd name="T35" fmla="*/ 85 h 1984"/>
                <a:gd name="T36" fmla="*/ 624 w 1786"/>
                <a:gd name="T37" fmla="*/ 0 h 1984"/>
                <a:gd name="T38" fmla="*/ 709 w 1786"/>
                <a:gd name="T39" fmla="*/ 85 h 1984"/>
                <a:gd name="T40" fmla="*/ 907 w 1786"/>
                <a:gd name="T41" fmla="*/ 170 h 1984"/>
                <a:gd name="T42" fmla="*/ 964 w 1786"/>
                <a:gd name="T43" fmla="*/ 141 h 1984"/>
                <a:gd name="T44" fmla="*/ 1021 w 1786"/>
                <a:gd name="T45" fmla="*/ 141 h 1984"/>
                <a:gd name="T46" fmla="*/ 1049 w 1786"/>
                <a:gd name="T47" fmla="*/ 255 h 1984"/>
                <a:gd name="T48" fmla="*/ 1049 w 1786"/>
                <a:gd name="T49" fmla="*/ 311 h 1984"/>
                <a:gd name="T50" fmla="*/ 1134 w 1786"/>
                <a:gd name="T51" fmla="*/ 198 h 1984"/>
                <a:gd name="T52" fmla="*/ 1304 w 1786"/>
                <a:gd name="T53" fmla="*/ 141 h 1984"/>
                <a:gd name="T54" fmla="*/ 1361 w 1786"/>
                <a:gd name="T55" fmla="*/ 170 h 1984"/>
                <a:gd name="T56" fmla="*/ 1474 w 1786"/>
                <a:gd name="T57" fmla="*/ 198 h 1984"/>
                <a:gd name="T58" fmla="*/ 1644 w 1786"/>
                <a:gd name="T59" fmla="*/ 311 h 1984"/>
                <a:gd name="T60" fmla="*/ 1786 w 1786"/>
                <a:gd name="T61" fmla="*/ 538 h 1984"/>
                <a:gd name="T62" fmla="*/ 1758 w 1786"/>
                <a:gd name="T63" fmla="*/ 623 h 1984"/>
                <a:gd name="T64" fmla="*/ 1502 w 1786"/>
                <a:gd name="T65" fmla="*/ 765 h 1984"/>
                <a:gd name="T66" fmla="*/ 1276 w 1786"/>
                <a:gd name="T67" fmla="*/ 793 h 1984"/>
                <a:gd name="T68" fmla="*/ 1162 w 1786"/>
                <a:gd name="T69" fmla="*/ 850 h 1984"/>
                <a:gd name="T70" fmla="*/ 1077 w 1786"/>
                <a:gd name="T71" fmla="*/ 850 h 1984"/>
                <a:gd name="T72" fmla="*/ 1021 w 1786"/>
                <a:gd name="T73" fmla="*/ 1020 h 1984"/>
                <a:gd name="T74" fmla="*/ 936 w 1786"/>
                <a:gd name="T75" fmla="*/ 963 h 1984"/>
                <a:gd name="T76" fmla="*/ 879 w 1786"/>
                <a:gd name="T77" fmla="*/ 1048 h 1984"/>
                <a:gd name="T78" fmla="*/ 936 w 1786"/>
                <a:gd name="T79" fmla="*/ 1133 h 1984"/>
                <a:gd name="T80" fmla="*/ 907 w 1786"/>
                <a:gd name="T81" fmla="*/ 1190 h 1984"/>
                <a:gd name="T82" fmla="*/ 822 w 1786"/>
                <a:gd name="T83" fmla="*/ 1360 h 1984"/>
                <a:gd name="T84" fmla="*/ 737 w 1786"/>
                <a:gd name="T85" fmla="*/ 1502 h 1984"/>
                <a:gd name="T86" fmla="*/ 822 w 1786"/>
                <a:gd name="T87" fmla="*/ 1672 h 1984"/>
                <a:gd name="T88" fmla="*/ 879 w 1786"/>
                <a:gd name="T89" fmla="*/ 1757 h 1984"/>
                <a:gd name="T90" fmla="*/ 850 w 1786"/>
                <a:gd name="T91" fmla="*/ 1786 h 1984"/>
                <a:gd name="T92" fmla="*/ 879 w 1786"/>
                <a:gd name="T93" fmla="*/ 195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86" h="1984">
                  <a:moveTo>
                    <a:pt x="879" y="1956"/>
                  </a:moveTo>
                  <a:lnTo>
                    <a:pt x="822" y="1984"/>
                  </a:lnTo>
                  <a:lnTo>
                    <a:pt x="822" y="1927"/>
                  </a:lnTo>
                  <a:lnTo>
                    <a:pt x="765" y="1927"/>
                  </a:lnTo>
                  <a:lnTo>
                    <a:pt x="765" y="1871"/>
                  </a:lnTo>
                  <a:lnTo>
                    <a:pt x="737" y="1842"/>
                  </a:lnTo>
                  <a:lnTo>
                    <a:pt x="709" y="1871"/>
                  </a:lnTo>
                  <a:lnTo>
                    <a:pt x="680" y="1814"/>
                  </a:lnTo>
                  <a:lnTo>
                    <a:pt x="737" y="1757"/>
                  </a:lnTo>
                  <a:lnTo>
                    <a:pt x="567" y="1700"/>
                  </a:lnTo>
                  <a:lnTo>
                    <a:pt x="539" y="1644"/>
                  </a:lnTo>
                  <a:lnTo>
                    <a:pt x="595" y="1559"/>
                  </a:lnTo>
                  <a:lnTo>
                    <a:pt x="567" y="1502"/>
                  </a:lnTo>
                  <a:lnTo>
                    <a:pt x="510" y="1559"/>
                  </a:lnTo>
                  <a:lnTo>
                    <a:pt x="454" y="1502"/>
                  </a:lnTo>
                  <a:lnTo>
                    <a:pt x="510" y="1474"/>
                  </a:lnTo>
                  <a:lnTo>
                    <a:pt x="425" y="1389"/>
                  </a:lnTo>
                  <a:lnTo>
                    <a:pt x="340" y="1389"/>
                  </a:lnTo>
                  <a:lnTo>
                    <a:pt x="227" y="1304"/>
                  </a:lnTo>
                  <a:lnTo>
                    <a:pt x="198" y="1332"/>
                  </a:lnTo>
                  <a:lnTo>
                    <a:pt x="142" y="1304"/>
                  </a:lnTo>
                  <a:lnTo>
                    <a:pt x="142" y="1247"/>
                  </a:lnTo>
                  <a:lnTo>
                    <a:pt x="85" y="1247"/>
                  </a:lnTo>
                  <a:lnTo>
                    <a:pt x="113" y="935"/>
                  </a:lnTo>
                  <a:lnTo>
                    <a:pt x="85" y="652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83"/>
                  </a:lnTo>
                  <a:lnTo>
                    <a:pt x="85" y="255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227" y="141"/>
                  </a:lnTo>
                  <a:lnTo>
                    <a:pt x="340" y="56"/>
                  </a:lnTo>
                  <a:lnTo>
                    <a:pt x="397" y="85"/>
                  </a:lnTo>
                  <a:lnTo>
                    <a:pt x="482" y="56"/>
                  </a:lnTo>
                  <a:lnTo>
                    <a:pt x="539" y="85"/>
                  </a:lnTo>
                  <a:lnTo>
                    <a:pt x="595" y="56"/>
                  </a:lnTo>
                  <a:lnTo>
                    <a:pt x="624" y="0"/>
                  </a:lnTo>
                  <a:lnTo>
                    <a:pt x="709" y="0"/>
                  </a:lnTo>
                  <a:lnTo>
                    <a:pt x="709" y="85"/>
                  </a:lnTo>
                  <a:lnTo>
                    <a:pt x="794" y="141"/>
                  </a:lnTo>
                  <a:lnTo>
                    <a:pt x="907" y="170"/>
                  </a:lnTo>
                  <a:lnTo>
                    <a:pt x="907" y="113"/>
                  </a:lnTo>
                  <a:lnTo>
                    <a:pt x="964" y="141"/>
                  </a:lnTo>
                  <a:lnTo>
                    <a:pt x="992" y="113"/>
                  </a:lnTo>
                  <a:lnTo>
                    <a:pt x="1021" y="141"/>
                  </a:lnTo>
                  <a:lnTo>
                    <a:pt x="1021" y="226"/>
                  </a:lnTo>
                  <a:lnTo>
                    <a:pt x="1049" y="255"/>
                  </a:lnTo>
                  <a:lnTo>
                    <a:pt x="1021" y="283"/>
                  </a:lnTo>
                  <a:lnTo>
                    <a:pt x="1049" y="311"/>
                  </a:lnTo>
                  <a:lnTo>
                    <a:pt x="1162" y="255"/>
                  </a:lnTo>
                  <a:lnTo>
                    <a:pt x="1134" y="198"/>
                  </a:lnTo>
                  <a:lnTo>
                    <a:pt x="1247" y="113"/>
                  </a:lnTo>
                  <a:lnTo>
                    <a:pt x="1304" y="141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46" y="170"/>
                  </a:lnTo>
                  <a:lnTo>
                    <a:pt x="1474" y="198"/>
                  </a:lnTo>
                  <a:lnTo>
                    <a:pt x="1559" y="170"/>
                  </a:lnTo>
                  <a:lnTo>
                    <a:pt x="1644" y="311"/>
                  </a:lnTo>
                  <a:lnTo>
                    <a:pt x="1729" y="425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758" y="623"/>
                  </a:lnTo>
                  <a:lnTo>
                    <a:pt x="1701" y="652"/>
                  </a:lnTo>
                  <a:lnTo>
                    <a:pt x="1502" y="765"/>
                  </a:lnTo>
                  <a:lnTo>
                    <a:pt x="1417" y="708"/>
                  </a:lnTo>
                  <a:lnTo>
                    <a:pt x="1276" y="793"/>
                  </a:lnTo>
                  <a:lnTo>
                    <a:pt x="1191" y="793"/>
                  </a:lnTo>
                  <a:lnTo>
                    <a:pt x="1162" y="850"/>
                  </a:lnTo>
                  <a:lnTo>
                    <a:pt x="1162" y="907"/>
                  </a:lnTo>
                  <a:lnTo>
                    <a:pt x="1077" y="850"/>
                  </a:lnTo>
                  <a:lnTo>
                    <a:pt x="1021" y="878"/>
                  </a:lnTo>
                  <a:lnTo>
                    <a:pt x="1021" y="1020"/>
                  </a:lnTo>
                  <a:lnTo>
                    <a:pt x="964" y="1020"/>
                  </a:lnTo>
                  <a:lnTo>
                    <a:pt x="936" y="963"/>
                  </a:lnTo>
                  <a:lnTo>
                    <a:pt x="850" y="1020"/>
                  </a:lnTo>
                  <a:lnTo>
                    <a:pt x="879" y="1048"/>
                  </a:lnTo>
                  <a:lnTo>
                    <a:pt x="907" y="1048"/>
                  </a:lnTo>
                  <a:lnTo>
                    <a:pt x="936" y="1133"/>
                  </a:lnTo>
                  <a:lnTo>
                    <a:pt x="879" y="1133"/>
                  </a:lnTo>
                  <a:lnTo>
                    <a:pt x="907" y="1190"/>
                  </a:lnTo>
                  <a:lnTo>
                    <a:pt x="850" y="1190"/>
                  </a:lnTo>
                  <a:lnTo>
                    <a:pt x="822" y="1360"/>
                  </a:lnTo>
                  <a:lnTo>
                    <a:pt x="765" y="1360"/>
                  </a:lnTo>
                  <a:lnTo>
                    <a:pt x="737" y="1502"/>
                  </a:lnTo>
                  <a:lnTo>
                    <a:pt x="794" y="1530"/>
                  </a:lnTo>
                  <a:lnTo>
                    <a:pt x="822" y="1672"/>
                  </a:lnTo>
                  <a:lnTo>
                    <a:pt x="850" y="1672"/>
                  </a:lnTo>
                  <a:lnTo>
                    <a:pt x="879" y="1757"/>
                  </a:lnTo>
                  <a:lnTo>
                    <a:pt x="907" y="1786"/>
                  </a:lnTo>
                  <a:lnTo>
                    <a:pt x="850" y="1786"/>
                  </a:lnTo>
                  <a:lnTo>
                    <a:pt x="936" y="1899"/>
                  </a:lnTo>
                  <a:lnTo>
                    <a:pt x="879" y="19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C58A72BC-DD55-4F1D-B152-8660BFDB7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3805"/>
              <a:ext cx="1871" cy="1758"/>
            </a:xfrm>
            <a:custGeom>
              <a:avLst/>
              <a:gdLst>
                <a:gd name="T0" fmla="*/ 284 w 1871"/>
                <a:gd name="T1" fmla="*/ 1616 h 1758"/>
                <a:gd name="T2" fmla="*/ 284 w 1871"/>
                <a:gd name="T3" fmla="*/ 1503 h 1758"/>
                <a:gd name="T4" fmla="*/ 142 w 1871"/>
                <a:gd name="T5" fmla="*/ 1333 h 1758"/>
                <a:gd name="T6" fmla="*/ 113 w 1871"/>
                <a:gd name="T7" fmla="*/ 1163 h 1758"/>
                <a:gd name="T8" fmla="*/ 113 w 1871"/>
                <a:gd name="T9" fmla="*/ 1106 h 1758"/>
                <a:gd name="T10" fmla="*/ 85 w 1871"/>
                <a:gd name="T11" fmla="*/ 1049 h 1758"/>
                <a:gd name="T12" fmla="*/ 0 w 1871"/>
                <a:gd name="T13" fmla="*/ 879 h 1758"/>
                <a:gd name="T14" fmla="*/ 85 w 1871"/>
                <a:gd name="T15" fmla="*/ 737 h 1758"/>
                <a:gd name="T16" fmla="*/ 170 w 1871"/>
                <a:gd name="T17" fmla="*/ 567 h 1758"/>
                <a:gd name="T18" fmla="*/ 199 w 1871"/>
                <a:gd name="T19" fmla="*/ 510 h 1758"/>
                <a:gd name="T20" fmla="*/ 142 w 1871"/>
                <a:gd name="T21" fmla="*/ 425 h 1758"/>
                <a:gd name="T22" fmla="*/ 199 w 1871"/>
                <a:gd name="T23" fmla="*/ 340 h 1758"/>
                <a:gd name="T24" fmla="*/ 284 w 1871"/>
                <a:gd name="T25" fmla="*/ 397 h 1758"/>
                <a:gd name="T26" fmla="*/ 340 w 1871"/>
                <a:gd name="T27" fmla="*/ 227 h 1758"/>
                <a:gd name="T28" fmla="*/ 425 w 1871"/>
                <a:gd name="T29" fmla="*/ 227 h 1758"/>
                <a:gd name="T30" fmla="*/ 539 w 1871"/>
                <a:gd name="T31" fmla="*/ 170 h 1758"/>
                <a:gd name="T32" fmla="*/ 765 w 1871"/>
                <a:gd name="T33" fmla="*/ 142 h 1758"/>
                <a:gd name="T34" fmla="*/ 992 w 1871"/>
                <a:gd name="T35" fmla="*/ 142 h 1758"/>
                <a:gd name="T36" fmla="*/ 907 w 1871"/>
                <a:gd name="T37" fmla="*/ 369 h 1758"/>
                <a:gd name="T38" fmla="*/ 879 w 1871"/>
                <a:gd name="T39" fmla="*/ 624 h 1758"/>
                <a:gd name="T40" fmla="*/ 992 w 1871"/>
                <a:gd name="T41" fmla="*/ 737 h 1758"/>
                <a:gd name="T42" fmla="*/ 992 w 1871"/>
                <a:gd name="T43" fmla="*/ 851 h 1758"/>
                <a:gd name="T44" fmla="*/ 1106 w 1871"/>
                <a:gd name="T45" fmla="*/ 879 h 1758"/>
                <a:gd name="T46" fmla="*/ 1162 w 1871"/>
                <a:gd name="T47" fmla="*/ 709 h 1758"/>
                <a:gd name="T48" fmla="*/ 1276 w 1871"/>
                <a:gd name="T49" fmla="*/ 766 h 1758"/>
                <a:gd name="T50" fmla="*/ 1361 w 1871"/>
                <a:gd name="T51" fmla="*/ 681 h 1758"/>
                <a:gd name="T52" fmla="*/ 1503 w 1871"/>
                <a:gd name="T53" fmla="*/ 737 h 1758"/>
                <a:gd name="T54" fmla="*/ 1673 w 1871"/>
                <a:gd name="T55" fmla="*/ 737 h 1758"/>
                <a:gd name="T56" fmla="*/ 1758 w 1871"/>
                <a:gd name="T57" fmla="*/ 709 h 1758"/>
                <a:gd name="T58" fmla="*/ 1814 w 1871"/>
                <a:gd name="T59" fmla="*/ 766 h 1758"/>
                <a:gd name="T60" fmla="*/ 1814 w 1871"/>
                <a:gd name="T61" fmla="*/ 851 h 1758"/>
                <a:gd name="T62" fmla="*/ 1843 w 1871"/>
                <a:gd name="T63" fmla="*/ 992 h 1758"/>
                <a:gd name="T64" fmla="*/ 1786 w 1871"/>
                <a:gd name="T65" fmla="*/ 1077 h 1758"/>
                <a:gd name="T66" fmla="*/ 1814 w 1871"/>
                <a:gd name="T67" fmla="*/ 1191 h 1758"/>
                <a:gd name="T68" fmla="*/ 1588 w 1871"/>
                <a:gd name="T69" fmla="*/ 1134 h 1758"/>
                <a:gd name="T70" fmla="*/ 1503 w 1871"/>
                <a:gd name="T71" fmla="*/ 1106 h 1758"/>
                <a:gd name="T72" fmla="*/ 1276 w 1871"/>
                <a:gd name="T73" fmla="*/ 1219 h 1758"/>
                <a:gd name="T74" fmla="*/ 1191 w 1871"/>
                <a:gd name="T75" fmla="*/ 1163 h 1758"/>
                <a:gd name="T76" fmla="*/ 1134 w 1871"/>
                <a:gd name="T77" fmla="*/ 1248 h 1758"/>
                <a:gd name="T78" fmla="*/ 1219 w 1871"/>
                <a:gd name="T79" fmla="*/ 1333 h 1758"/>
                <a:gd name="T80" fmla="*/ 1021 w 1871"/>
                <a:gd name="T81" fmla="*/ 1418 h 1758"/>
                <a:gd name="T82" fmla="*/ 1021 w 1871"/>
                <a:gd name="T83" fmla="*/ 1503 h 1758"/>
                <a:gd name="T84" fmla="*/ 992 w 1871"/>
                <a:gd name="T85" fmla="*/ 1559 h 1758"/>
                <a:gd name="T86" fmla="*/ 936 w 1871"/>
                <a:gd name="T87" fmla="*/ 1559 h 1758"/>
                <a:gd name="T88" fmla="*/ 879 w 1871"/>
                <a:gd name="T89" fmla="*/ 1758 h 1758"/>
                <a:gd name="T90" fmla="*/ 822 w 1871"/>
                <a:gd name="T91" fmla="*/ 1531 h 1758"/>
                <a:gd name="T92" fmla="*/ 652 w 1871"/>
                <a:gd name="T93" fmla="*/ 1588 h 1758"/>
                <a:gd name="T94" fmla="*/ 539 w 1871"/>
                <a:gd name="T95" fmla="*/ 1588 h 1758"/>
                <a:gd name="T96" fmla="*/ 510 w 1871"/>
                <a:gd name="T97" fmla="*/ 1644 h 1758"/>
                <a:gd name="T98" fmla="*/ 397 w 1871"/>
                <a:gd name="T99" fmla="*/ 1616 h 1758"/>
                <a:gd name="T100" fmla="*/ 369 w 1871"/>
                <a:gd name="T101" fmla="*/ 1701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1" h="1758">
                  <a:moveTo>
                    <a:pt x="340" y="1644"/>
                  </a:moveTo>
                  <a:lnTo>
                    <a:pt x="284" y="1616"/>
                  </a:lnTo>
                  <a:lnTo>
                    <a:pt x="227" y="1559"/>
                  </a:lnTo>
                  <a:lnTo>
                    <a:pt x="284" y="1503"/>
                  </a:lnTo>
                  <a:lnTo>
                    <a:pt x="142" y="1446"/>
                  </a:lnTo>
                  <a:lnTo>
                    <a:pt x="142" y="1333"/>
                  </a:lnTo>
                  <a:lnTo>
                    <a:pt x="199" y="1276"/>
                  </a:lnTo>
                  <a:lnTo>
                    <a:pt x="113" y="1163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113" y="1049"/>
                  </a:lnTo>
                  <a:lnTo>
                    <a:pt x="85" y="1049"/>
                  </a:lnTo>
                  <a:lnTo>
                    <a:pt x="57" y="907"/>
                  </a:lnTo>
                  <a:lnTo>
                    <a:pt x="0" y="879"/>
                  </a:lnTo>
                  <a:lnTo>
                    <a:pt x="28" y="737"/>
                  </a:lnTo>
                  <a:lnTo>
                    <a:pt x="85" y="73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42" y="510"/>
                  </a:lnTo>
                  <a:lnTo>
                    <a:pt x="199" y="510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113" y="397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55"/>
                  </a:lnTo>
                  <a:lnTo>
                    <a:pt x="340" y="227"/>
                  </a:lnTo>
                  <a:lnTo>
                    <a:pt x="425" y="284"/>
                  </a:lnTo>
                  <a:lnTo>
                    <a:pt x="425" y="227"/>
                  </a:lnTo>
                  <a:lnTo>
                    <a:pt x="454" y="170"/>
                  </a:lnTo>
                  <a:lnTo>
                    <a:pt x="539" y="170"/>
                  </a:lnTo>
                  <a:lnTo>
                    <a:pt x="680" y="85"/>
                  </a:lnTo>
                  <a:lnTo>
                    <a:pt x="765" y="142"/>
                  </a:lnTo>
                  <a:lnTo>
                    <a:pt x="1021" y="0"/>
                  </a:lnTo>
                  <a:lnTo>
                    <a:pt x="992" y="142"/>
                  </a:lnTo>
                  <a:lnTo>
                    <a:pt x="964" y="312"/>
                  </a:lnTo>
                  <a:lnTo>
                    <a:pt x="907" y="36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24"/>
                  </a:lnTo>
                  <a:lnTo>
                    <a:pt x="992" y="737"/>
                  </a:lnTo>
                  <a:lnTo>
                    <a:pt x="964" y="766"/>
                  </a:lnTo>
                  <a:lnTo>
                    <a:pt x="992" y="851"/>
                  </a:lnTo>
                  <a:lnTo>
                    <a:pt x="1077" y="822"/>
                  </a:lnTo>
                  <a:lnTo>
                    <a:pt x="1106" y="879"/>
                  </a:lnTo>
                  <a:lnTo>
                    <a:pt x="1162" y="794"/>
                  </a:lnTo>
                  <a:lnTo>
                    <a:pt x="1162" y="709"/>
                  </a:lnTo>
                  <a:lnTo>
                    <a:pt x="1247" y="709"/>
                  </a:lnTo>
                  <a:lnTo>
                    <a:pt x="1276" y="766"/>
                  </a:lnTo>
                  <a:lnTo>
                    <a:pt x="1304" y="766"/>
                  </a:lnTo>
                  <a:lnTo>
                    <a:pt x="1361" y="681"/>
                  </a:lnTo>
                  <a:lnTo>
                    <a:pt x="1474" y="766"/>
                  </a:lnTo>
                  <a:lnTo>
                    <a:pt x="1503" y="737"/>
                  </a:lnTo>
                  <a:lnTo>
                    <a:pt x="1559" y="709"/>
                  </a:lnTo>
                  <a:lnTo>
                    <a:pt x="1673" y="737"/>
                  </a:lnTo>
                  <a:lnTo>
                    <a:pt x="1701" y="681"/>
                  </a:lnTo>
                  <a:lnTo>
                    <a:pt x="1758" y="709"/>
                  </a:lnTo>
                  <a:lnTo>
                    <a:pt x="1814" y="709"/>
                  </a:lnTo>
                  <a:lnTo>
                    <a:pt x="1814" y="766"/>
                  </a:lnTo>
                  <a:lnTo>
                    <a:pt x="1843" y="794"/>
                  </a:lnTo>
                  <a:lnTo>
                    <a:pt x="1814" y="851"/>
                  </a:lnTo>
                  <a:lnTo>
                    <a:pt x="1871" y="907"/>
                  </a:lnTo>
                  <a:lnTo>
                    <a:pt x="1843" y="992"/>
                  </a:lnTo>
                  <a:lnTo>
                    <a:pt x="1786" y="1021"/>
                  </a:lnTo>
                  <a:lnTo>
                    <a:pt x="1786" y="1077"/>
                  </a:lnTo>
                  <a:lnTo>
                    <a:pt x="1758" y="1134"/>
                  </a:lnTo>
                  <a:lnTo>
                    <a:pt x="1814" y="1191"/>
                  </a:lnTo>
                  <a:lnTo>
                    <a:pt x="1701" y="1248"/>
                  </a:lnTo>
                  <a:lnTo>
                    <a:pt x="1588" y="1134"/>
                  </a:lnTo>
                  <a:lnTo>
                    <a:pt x="1559" y="1134"/>
                  </a:lnTo>
                  <a:lnTo>
                    <a:pt x="1503" y="1106"/>
                  </a:lnTo>
                  <a:lnTo>
                    <a:pt x="1304" y="1163"/>
                  </a:lnTo>
                  <a:lnTo>
                    <a:pt x="1276" y="1219"/>
                  </a:lnTo>
                  <a:lnTo>
                    <a:pt x="1247" y="1163"/>
                  </a:lnTo>
                  <a:lnTo>
                    <a:pt x="1191" y="1163"/>
                  </a:lnTo>
                  <a:lnTo>
                    <a:pt x="1191" y="1191"/>
                  </a:lnTo>
                  <a:lnTo>
                    <a:pt x="1134" y="1248"/>
                  </a:lnTo>
                  <a:lnTo>
                    <a:pt x="1191" y="1248"/>
                  </a:lnTo>
                  <a:lnTo>
                    <a:pt x="1219" y="1333"/>
                  </a:lnTo>
                  <a:lnTo>
                    <a:pt x="1134" y="1333"/>
                  </a:lnTo>
                  <a:lnTo>
                    <a:pt x="1021" y="1418"/>
                  </a:lnTo>
                  <a:lnTo>
                    <a:pt x="1049" y="1474"/>
                  </a:lnTo>
                  <a:lnTo>
                    <a:pt x="1021" y="1503"/>
                  </a:lnTo>
                  <a:lnTo>
                    <a:pt x="1021" y="1588"/>
                  </a:lnTo>
                  <a:lnTo>
                    <a:pt x="992" y="1559"/>
                  </a:lnTo>
                  <a:lnTo>
                    <a:pt x="964" y="1588"/>
                  </a:lnTo>
                  <a:lnTo>
                    <a:pt x="936" y="1559"/>
                  </a:lnTo>
                  <a:lnTo>
                    <a:pt x="936" y="1644"/>
                  </a:lnTo>
                  <a:lnTo>
                    <a:pt x="879" y="1758"/>
                  </a:lnTo>
                  <a:lnTo>
                    <a:pt x="851" y="1730"/>
                  </a:lnTo>
                  <a:lnTo>
                    <a:pt x="822" y="1531"/>
                  </a:lnTo>
                  <a:lnTo>
                    <a:pt x="765" y="1531"/>
                  </a:lnTo>
                  <a:lnTo>
                    <a:pt x="652" y="1588"/>
                  </a:lnTo>
                  <a:lnTo>
                    <a:pt x="567" y="1559"/>
                  </a:lnTo>
                  <a:lnTo>
                    <a:pt x="539" y="1588"/>
                  </a:lnTo>
                  <a:lnTo>
                    <a:pt x="595" y="1644"/>
                  </a:lnTo>
                  <a:lnTo>
                    <a:pt x="510" y="1644"/>
                  </a:lnTo>
                  <a:lnTo>
                    <a:pt x="482" y="1588"/>
                  </a:lnTo>
                  <a:lnTo>
                    <a:pt x="397" y="1616"/>
                  </a:lnTo>
                  <a:lnTo>
                    <a:pt x="397" y="1673"/>
                  </a:lnTo>
                  <a:lnTo>
                    <a:pt x="369" y="1701"/>
                  </a:lnTo>
                  <a:lnTo>
                    <a:pt x="340" y="164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E506CA7A-E95E-492D-83BC-85902A5FA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2529"/>
              <a:ext cx="1502" cy="2155"/>
            </a:xfrm>
            <a:custGeom>
              <a:avLst/>
              <a:gdLst>
                <a:gd name="T0" fmla="*/ 963 w 1502"/>
                <a:gd name="T1" fmla="*/ 2042 h 2155"/>
                <a:gd name="T2" fmla="*/ 907 w 1502"/>
                <a:gd name="T3" fmla="*/ 1985 h 2155"/>
                <a:gd name="T4" fmla="*/ 822 w 1502"/>
                <a:gd name="T5" fmla="*/ 2013 h 2155"/>
                <a:gd name="T6" fmla="*/ 652 w 1502"/>
                <a:gd name="T7" fmla="*/ 2013 h 2155"/>
                <a:gd name="T8" fmla="*/ 510 w 1502"/>
                <a:gd name="T9" fmla="*/ 1957 h 2155"/>
                <a:gd name="T10" fmla="*/ 425 w 1502"/>
                <a:gd name="T11" fmla="*/ 2042 h 2155"/>
                <a:gd name="T12" fmla="*/ 311 w 1502"/>
                <a:gd name="T13" fmla="*/ 1985 h 2155"/>
                <a:gd name="T14" fmla="*/ 255 w 1502"/>
                <a:gd name="T15" fmla="*/ 2155 h 2155"/>
                <a:gd name="T16" fmla="*/ 141 w 1502"/>
                <a:gd name="T17" fmla="*/ 2127 h 2155"/>
                <a:gd name="T18" fmla="*/ 141 w 1502"/>
                <a:gd name="T19" fmla="*/ 2013 h 2155"/>
                <a:gd name="T20" fmla="*/ 28 w 1502"/>
                <a:gd name="T21" fmla="*/ 1900 h 2155"/>
                <a:gd name="T22" fmla="*/ 56 w 1502"/>
                <a:gd name="T23" fmla="*/ 1645 h 2155"/>
                <a:gd name="T24" fmla="*/ 170 w 1502"/>
                <a:gd name="T25" fmla="*/ 1276 h 2155"/>
                <a:gd name="T26" fmla="*/ 198 w 1502"/>
                <a:gd name="T27" fmla="*/ 1191 h 2155"/>
                <a:gd name="T28" fmla="*/ 56 w 1502"/>
                <a:gd name="T29" fmla="*/ 964 h 2155"/>
                <a:gd name="T30" fmla="*/ 170 w 1502"/>
                <a:gd name="T31" fmla="*/ 879 h 2155"/>
                <a:gd name="T32" fmla="*/ 283 w 1502"/>
                <a:gd name="T33" fmla="*/ 653 h 2155"/>
                <a:gd name="T34" fmla="*/ 283 w 1502"/>
                <a:gd name="T35" fmla="*/ 539 h 2155"/>
                <a:gd name="T36" fmla="*/ 396 w 1502"/>
                <a:gd name="T37" fmla="*/ 511 h 2155"/>
                <a:gd name="T38" fmla="*/ 481 w 1502"/>
                <a:gd name="T39" fmla="*/ 539 h 2155"/>
                <a:gd name="T40" fmla="*/ 595 w 1502"/>
                <a:gd name="T41" fmla="*/ 482 h 2155"/>
                <a:gd name="T42" fmla="*/ 623 w 1502"/>
                <a:gd name="T43" fmla="*/ 284 h 2155"/>
                <a:gd name="T44" fmla="*/ 765 w 1502"/>
                <a:gd name="T45" fmla="*/ 171 h 2155"/>
                <a:gd name="T46" fmla="*/ 822 w 1502"/>
                <a:gd name="T47" fmla="*/ 114 h 2155"/>
                <a:gd name="T48" fmla="*/ 992 w 1502"/>
                <a:gd name="T49" fmla="*/ 0 h 2155"/>
                <a:gd name="T50" fmla="*/ 1048 w 1502"/>
                <a:gd name="T51" fmla="*/ 142 h 2155"/>
                <a:gd name="T52" fmla="*/ 1275 w 1502"/>
                <a:gd name="T53" fmla="*/ 114 h 2155"/>
                <a:gd name="T54" fmla="*/ 1417 w 1502"/>
                <a:gd name="T55" fmla="*/ 341 h 2155"/>
                <a:gd name="T56" fmla="*/ 1474 w 1502"/>
                <a:gd name="T57" fmla="*/ 454 h 2155"/>
                <a:gd name="T58" fmla="*/ 1502 w 1502"/>
                <a:gd name="T59" fmla="*/ 567 h 2155"/>
                <a:gd name="T60" fmla="*/ 1332 w 1502"/>
                <a:gd name="T61" fmla="*/ 539 h 2155"/>
                <a:gd name="T62" fmla="*/ 1190 w 1502"/>
                <a:gd name="T63" fmla="*/ 709 h 2155"/>
                <a:gd name="T64" fmla="*/ 1219 w 1502"/>
                <a:gd name="T65" fmla="*/ 879 h 2155"/>
                <a:gd name="T66" fmla="*/ 1389 w 1502"/>
                <a:gd name="T67" fmla="*/ 993 h 2155"/>
                <a:gd name="T68" fmla="*/ 1219 w 1502"/>
                <a:gd name="T69" fmla="*/ 1390 h 2155"/>
                <a:gd name="T70" fmla="*/ 1304 w 1502"/>
                <a:gd name="T71" fmla="*/ 1475 h 2155"/>
                <a:gd name="T72" fmla="*/ 1304 w 1502"/>
                <a:gd name="T73" fmla="*/ 1701 h 2155"/>
                <a:gd name="T74" fmla="*/ 1134 w 1502"/>
                <a:gd name="T75" fmla="*/ 1900 h 2155"/>
                <a:gd name="T76" fmla="*/ 1077 w 1502"/>
                <a:gd name="T77" fmla="*/ 1957 h 2155"/>
                <a:gd name="T78" fmla="*/ 992 w 1502"/>
                <a:gd name="T79" fmla="*/ 2070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155">
                  <a:moveTo>
                    <a:pt x="992" y="2070"/>
                  </a:moveTo>
                  <a:lnTo>
                    <a:pt x="963" y="2042"/>
                  </a:lnTo>
                  <a:lnTo>
                    <a:pt x="963" y="1985"/>
                  </a:lnTo>
                  <a:lnTo>
                    <a:pt x="907" y="1985"/>
                  </a:lnTo>
                  <a:lnTo>
                    <a:pt x="850" y="1957"/>
                  </a:lnTo>
                  <a:lnTo>
                    <a:pt x="822" y="2013"/>
                  </a:lnTo>
                  <a:lnTo>
                    <a:pt x="708" y="1985"/>
                  </a:lnTo>
                  <a:lnTo>
                    <a:pt x="652" y="2013"/>
                  </a:lnTo>
                  <a:lnTo>
                    <a:pt x="623" y="2042"/>
                  </a:lnTo>
                  <a:lnTo>
                    <a:pt x="510" y="1957"/>
                  </a:lnTo>
                  <a:lnTo>
                    <a:pt x="453" y="2042"/>
                  </a:lnTo>
                  <a:lnTo>
                    <a:pt x="425" y="2042"/>
                  </a:lnTo>
                  <a:lnTo>
                    <a:pt x="396" y="1985"/>
                  </a:lnTo>
                  <a:lnTo>
                    <a:pt x="311" y="1985"/>
                  </a:lnTo>
                  <a:lnTo>
                    <a:pt x="311" y="2070"/>
                  </a:lnTo>
                  <a:lnTo>
                    <a:pt x="255" y="2155"/>
                  </a:lnTo>
                  <a:lnTo>
                    <a:pt x="226" y="2098"/>
                  </a:lnTo>
                  <a:lnTo>
                    <a:pt x="141" y="2127"/>
                  </a:lnTo>
                  <a:lnTo>
                    <a:pt x="113" y="2042"/>
                  </a:lnTo>
                  <a:lnTo>
                    <a:pt x="141" y="2013"/>
                  </a:lnTo>
                  <a:lnTo>
                    <a:pt x="113" y="1900"/>
                  </a:lnTo>
                  <a:lnTo>
                    <a:pt x="28" y="1900"/>
                  </a:lnTo>
                  <a:lnTo>
                    <a:pt x="0" y="1815"/>
                  </a:lnTo>
                  <a:lnTo>
                    <a:pt x="56" y="1645"/>
                  </a:lnTo>
                  <a:lnTo>
                    <a:pt x="113" y="1588"/>
                  </a:lnTo>
                  <a:lnTo>
                    <a:pt x="170" y="1276"/>
                  </a:lnTo>
                  <a:lnTo>
                    <a:pt x="170" y="1220"/>
                  </a:lnTo>
                  <a:lnTo>
                    <a:pt x="198" y="1191"/>
                  </a:lnTo>
                  <a:lnTo>
                    <a:pt x="141" y="1078"/>
                  </a:lnTo>
                  <a:lnTo>
                    <a:pt x="56" y="964"/>
                  </a:lnTo>
                  <a:lnTo>
                    <a:pt x="85" y="908"/>
                  </a:lnTo>
                  <a:lnTo>
                    <a:pt x="170" y="879"/>
                  </a:lnTo>
                  <a:lnTo>
                    <a:pt x="170" y="766"/>
                  </a:lnTo>
                  <a:lnTo>
                    <a:pt x="283" y="653"/>
                  </a:lnTo>
                  <a:lnTo>
                    <a:pt x="226" y="596"/>
                  </a:lnTo>
                  <a:lnTo>
                    <a:pt x="283" y="539"/>
                  </a:lnTo>
                  <a:lnTo>
                    <a:pt x="340" y="539"/>
                  </a:lnTo>
                  <a:lnTo>
                    <a:pt x="396" y="511"/>
                  </a:lnTo>
                  <a:lnTo>
                    <a:pt x="425" y="511"/>
                  </a:lnTo>
                  <a:lnTo>
                    <a:pt x="481" y="539"/>
                  </a:lnTo>
                  <a:lnTo>
                    <a:pt x="538" y="539"/>
                  </a:lnTo>
                  <a:lnTo>
                    <a:pt x="595" y="482"/>
                  </a:lnTo>
                  <a:lnTo>
                    <a:pt x="623" y="369"/>
                  </a:lnTo>
                  <a:lnTo>
                    <a:pt x="623" y="284"/>
                  </a:lnTo>
                  <a:lnTo>
                    <a:pt x="680" y="312"/>
                  </a:lnTo>
                  <a:lnTo>
                    <a:pt x="765" y="171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935" y="29"/>
                  </a:lnTo>
                  <a:lnTo>
                    <a:pt x="992" y="0"/>
                  </a:lnTo>
                  <a:lnTo>
                    <a:pt x="1077" y="86"/>
                  </a:lnTo>
                  <a:lnTo>
                    <a:pt x="1048" y="142"/>
                  </a:lnTo>
                  <a:lnTo>
                    <a:pt x="1134" y="171"/>
                  </a:lnTo>
                  <a:lnTo>
                    <a:pt x="1275" y="114"/>
                  </a:lnTo>
                  <a:lnTo>
                    <a:pt x="1417" y="199"/>
                  </a:lnTo>
                  <a:lnTo>
                    <a:pt x="1417" y="341"/>
                  </a:lnTo>
                  <a:lnTo>
                    <a:pt x="1502" y="397"/>
                  </a:lnTo>
                  <a:lnTo>
                    <a:pt x="1474" y="454"/>
                  </a:lnTo>
                  <a:lnTo>
                    <a:pt x="1502" y="511"/>
                  </a:lnTo>
                  <a:lnTo>
                    <a:pt x="1502" y="567"/>
                  </a:lnTo>
                  <a:lnTo>
                    <a:pt x="1445" y="624"/>
                  </a:lnTo>
                  <a:lnTo>
                    <a:pt x="1332" y="539"/>
                  </a:lnTo>
                  <a:lnTo>
                    <a:pt x="1190" y="624"/>
                  </a:lnTo>
                  <a:lnTo>
                    <a:pt x="1190" y="709"/>
                  </a:lnTo>
                  <a:lnTo>
                    <a:pt x="1162" y="823"/>
                  </a:lnTo>
                  <a:lnTo>
                    <a:pt x="1219" y="879"/>
                  </a:lnTo>
                  <a:lnTo>
                    <a:pt x="1360" y="908"/>
                  </a:lnTo>
                  <a:lnTo>
                    <a:pt x="1389" y="993"/>
                  </a:lnTo>
                  <a:lnTo>
                    <a:pt x="1162" y="1248"/>
                  </a:lnTo>
                  <a:lnTo>
                    <a:pt x="1219" y="1390"/>
                  </a:lnTo>
                  <a:lnTo>
                    <a:pt x="1275" y="1390"/>
                  </a:lnTo>
                  <a:lnTo>
                    <a:pt x="1304" y="1475"/>
                  </a:lnTo>
                  <a:lnTo>
                    <a:pt x="1304" y="1531"/>
                  </a:lnTo>
                  <a:lnTo>
                    <a:pt x="1304" y="1701"/>
                  </a:lnTo>
                  <a:lnTo>
                    <a:pt x="1219" y="1900"/>
                  </a:lnTo>
                  <a:lnTo>
                    <a:pt x="1134" y="1900"/>
                  </a:lnTo>
                  <a:lnTo>
                    <a:pt x="1162" y="1957"/>
                  </a:lnTo>
                  <a:lnTo>
                    <a:pt x="1077" y="1957"/>
                  </a:lnTo>
                  <a:lnTo>
                    <a:pt x="1077" y="2042"/>
                  </a:lnTo>
                  <a:lnTo>
                    <a:pt x="992" y="20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249EC636-898A-4F3A-A5C6-9F1F6E469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28"/>
              <a:ext cx="1815" cy="2665"/>
            </a:xfrm>
            <a:custGeom>
              <a:avLst/>
              <a:gdLst>
                <a:gd name="T0" fmla="*/ 596 w 1815"/>
                <a:gd name="T1" fmla="*/ 2524 h 2665"/>
                <a:gd name="T2" fmla="*/ 709 w 1815"/>
                <a:gd name="T3" fmla="*/ 2552 h 2665"/>
                <a:gd name="T4" fmla="*/ 879 w 1815"/>
                <a:gd name="T5" fmla="*/ 2665 h 2665"/>
                <a:gd name="T6" fmla="*/ 993 w 1815"/>
                <a:gd name="T7" fmla="*/ 2580 h 2665"/>
                <a:gd name="T8" fmla="*/ 1106 w 1815"/>
                <a:gd name="T9" fmla="*/ 2354 h 2665"/>
                <a:gd name="T10" fmla="*/ 1106 w 1815"/>
                <a:gd name="T11" fmla="*/ 2240 h 2665"/>
                <a:gd name="T12" fmla="*/ 1219 w 1815"/>
                <a:gd name="T13" fmla="*/ 2212 h 2665"/>
                <a:gd name="T14" fmla="*/ 1304 w 1815"/>
                <a:gd name="T15" fmla="*/ 2240 h 2665"/>
                <a:gd name="T16" fmla="*/ 1418 w 1815"/>
                <a:gd name="T17" fmla="*/ 2183 h 2665"/>
                <a:gd name="T18" fmla="*/ 1446 w 1815"/>
                <a:gd name="T19" fmla="*/ 1985 h 2665"/>
                <a:gd name="T20" fmla="*/ 1588 w 1815"/>
                <a:gd name="T21" fmla="*/ 1872 h 2665"/>
                <a:gd name="T22" fmla="*/ 1648 w 1815"/>
                <a:gd name="T23" fmla="*/ 1812 h 2665"/>
                <a:gd name="T24" fmla="*/ 1815 w 1815"/>
                <a:gd name="T25" fmla="*/ 1616 h 2665"/>
                <a:gd name="T26" fmla="*/ 1673 w 1815"/>
                <a:gd name="T27" fmla="*/ 1446 h 2665"/>
                <a:gd name="T28" fmla="*/ 1645 w 1815"/>
                <a:gd name="T29" fmla="*/ 1361 h 2665"/>
                <a:gd name="T30" fmla="*/ 1560 w 1815"/>
                <a:gd name="T31" fmla="*/ 1333 h 2665"/>
                <a:gd name="T32" fmla="*/ 1475 w 1815"/>
                <a:gd name="T33" fmla="*/ 1276 h 2665"/>
                <a:gd name="T34" fmla="*/ 1304 w 1815"/>
                <a:gd name="T35" fmla="*/ 1276 h 2665"/>
                <a:gd name="T36" fmla="*/ 1191 w 1815"/>
                <a:gd name="T37" fmla="*/ 1049 h 2665"/>
                <a:gd name="T38" fmla="*/ 1049 w 1815"/>
                <a:gd name="T39" fmla="*/ 964 h 2665"/>
                <a:gd name="T40" fmla="*/ 964 w 1815"/>
                <a:gd name="T41" fmla="*/ 879 h 2665"/>
                <a:gd name="T42" fmla="*/ 879 w 1815"/>
                <a:gd name="T43" fmla="*/ 766 h 2665"/>
                <a:gd name="T44" fmla="*/ 908 w 1815"/>
                <a:gd name="T45" fmla="*/ 681 h 2665"/>
                <a:gd name="T46" fmla="*/ 851 w 1815"/>
                <a:gd name="T47" fmla="*/ 539 h 2665"/>
                <a:gd name="T48" fmla="*/ 766 w 1815"/>
                <a:gd name="T49" fmla="*/ 454 h 2665"/>
                <a:gd name="T50" fmla="*/ 624 w 1815"/>
                <a:gd name="T51" fmla="*/ 426 h 2665"/>
                <a:gd name="T52" fmla="*/ 567 w 1815"/>
                <a:gd name="T53" fmla="*/ 341 h 2665"/>
                <a:gd name="T54" fmla="*/ 539 w 1815"/>
                <a:gd name="T55" fmla="*/ 57 h 2665"/>
                <a:gd name="T56" fmla="*/ 341 w 1815"/>
                <a:gd name="T57" fmla="*/ 57 h 2665"/>
                <a:gd name="T58" fmla="*/ 312 w 1815"/>
                <a:gd name="T59" fmla="*/ 199 h 2665"/>
                <a:gd name="T60" fmla="*/ 341 w 1815"/>
                <a:gd name="T61" fmla="*/ 312 h 2665"/>
                <a:gd name="T62" fmla="*/ 284 w 1815"/>
                <a:gd name="T63" fmla="*/ 426 h 2665"/>
                <a:gd name="T64" fmla="*/ 199 w 1815"/>
                <a:gd name="T65" fmla="*/ 511 h 2665"/>
                <a:gd name="T66" fmla="*/ 142 w 1815"/>
                <a:gd name="T67" fmla="*/ 511 h 2665"/>
                <a:gd name="T68" fmla="*/ 114 w 1815"/>
                <a:gd name="T69" fmla="*/ 653 h 2665"/>
                <a:gd name="T70" fmla="*/ 227 w 1815"/>
                <a:gd name="T71" fmla="*/ 738 h 2665"/>
                <a:gd name="T72" fmla="*/ 142 w 1815"/>
                <a:gd name="T73" fmla="*/ 794 h 2665"/>
                <a:gd name="T74" fmla="*/ 57 w 1815"/>
                <a:gd name="T75" fmla="*/ 908 h 2665"/>
                <a:gd name="T76" fmla="*/ 57 w 1815"/>
                <a:gd name="T77" fmla="*/ 1021 h 2665"/>
                <a:gd name="T78" fmla="*/ 0 w 1815"/>
                <a:gd name="T79" fmla="*/ 1134 h 2665"/>
                <a:gd name="T80" fmla="*/ 29 w 1815"/>
                <a:gd name="T81" fmla="*/ 1248 h 2665"/>
                <a:gd name="T82" fmla="*/ 29 w 1815"/>
                <a:gd name="T83" fmla="*/ 1333 h 2665"/>
                <a:gd name="T84" fmla="*/ 284 w 1815"/>
                <a:gd name="T85" fmla="*/ 1248 h 2665"/>
                <a:gd name="T86" fmla="*/ 397 w 1815"/>
                <a:gd name="T87" fmla="*/ 1248 h 2665"/>
                <a:gd name="T88" fmla="*/ 511 w 1815"/>
                <a:gd name="T89" fmla="*/ 1446 h 2665"/>
                <a:gd name="T90" fmla="*/ 511 w 1815"/>
                <a:gd name="T91" fmla="*/ 1701 h 2665"/>
                <a:gd name="T92" fmla="*/ 426 w 1815"/>
                <a:gd name="T93" fmla="*/ 1900 h 2665"/>
                <a:gd name="T94" fmla="*/ 482 w 1815"/>
                <a:gd name="T95" fmla="*/ 2042 h 2665"/>
                <a:gd name="T96" fmla="*/ 511 w 1815"/>
                <a:gd name="T97" fmla="*/ 2155 h 2665"/>
                <a:gd name="T98" fmla="*/ 567 w 1815"/>
                <a:gd name="T99" fmla="*/ 2325 h 2665"/>
                <a:gd name="T100" fmla="*/ 596 w 1815"/>
                <a:gd name="T101" fmla="*/ 2467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15" h="2665">
                  <a:moveTo>
                    <a:pt x="596" y="2467"/>
                  </a:moveTo>
                  <a:lnTo>
                    <a:pt x="596" y="2524"/>
                  </a:lnTo>
                  <a:lnTo>
                    <a:pt x="681" y="2524"/>
                  </a:lnTo>
                  <a:lnTo>
                    <a:pt x="709" y="2552"/>
                  </a:lnTo>
                  <a:lnTo>
                    <a:pt x="794" y="2524"/>
                  </a:lnTo>
                  <a:lnTo>
                    <a:pt x="879" y="2665"/>
                  </a:lnTo>
                  <a:lnTo>
                    <a:pt x="908" y="2609"/>
                  </a:lnTo>
                  <a:lnTo>
                    <a:pt x="993" y="2580"/>
                  </a:lnTo>
                  <a:lnTo>
                    <a:pt x="993" y="2467"/>
                  </a:lnTo>
                  <a:lnTo>
                    <a:pt x="1106" y="2354"/>
                  </a:lnTo>
                  <a:lnTo>
                    <a:pt x="1049" y="2297"/>
                  </a:lnTo>
                  <a:lnTo>
                    <a:pt x="1106" y="2240"/>
                  </a:lnTo>
                  <a:lnTo>
                    <a:pt x="1163" y="2240"/>
                  </a:lnTo>
                  <a:lnTo>
                    <a:pt x="1219" y="2212"/>
                  </a:lnTo>
                  <a:lnTo>
                    <a:pt x="1248" y="2210"/>
                  </a:lnTo>
                  <a:lnTo>
                    <a:pt x="1304" y="2240"/>
                  </a:lnTo>
                  <a:lnTo>
                    <a:pt x="1361" y="2240"/>
                  </a:lnTo>
                  <a:lnTo>
                    <a:pt x="1418" y="2183"/>
                  </a:lnTo>
                  <a:lnTo>
                    <a:pt x="1446" y="2070"/>
                  </a:lnTo>
                  <a:lnTo>
                    <a:pt x="1446" y="1985"/>
                  </a:lnTo>
                  <a:lnTo>
                    <a:pt x="1503" y="2013"/>
                  </a:lnTo>
                  <a:lnTo>
                    <a:pt x="1588" y="1872"/>
                  </a:lnTo>
                  <a:lnTo>
                    <a:pt x="1645" y="1843"/>
                  </a:lnTo>
                  <a:lnTo>
                    <a:pt x="1648" y="1812"/>
                  </a:lnTo>
                  <a:lnTo>
                    <a:pt x="1815" y="1701"/>
                  </a:lnTo>
                  <a:lnTo>
                    <a:pt x="1815" y="1616"/>
                  </a:lnTo>
                  <a:lnTo>
                    <a:pt x="1673" y="1531"/>
                  </a:lnTo>
                  <a:lnTo>
                    <a:pt x="1673" y="1446"/>
                  </a:lnTo>
                  <a:lnTo>
                    <a:pt x="1645" y="1418"/>
                  </a:lnTo>
                  <a:lnTo>
                    <a:pt x="1645" y="1361"/>
                  </a:lnTo>
                  <a:lnTo>
                    <a:pt x="1616" y="1305"/>
                  </a:lnTo>
                  <a:lnTo>
                    <a:pt x="1560" y="1333"/>
                  </a:lnTo>
                  <a:lnTo>
                    <a:pt x="1531" y="1276"/>
                  </a:lnTo>
                  <a:lnTo>
                    <a:pt x="1475" y="1276"/>
                  </a:lnTo>
                  <a:lnTo>
                    <a:pt x="1390" y="1305"/>
                  </a:lnTo>
                  <a:lnTo>
                    <a:pt x="1304" y="1276"/>
                  </a:lnTo>
                  <a:lnTo>
                    <a:pt x="1333" y="1106"/>
                  </a:lnTo>
                  <a:lnTo>
                    <a:pt x="1191" y="1049"/>
                  </a:lnTo>
                  <a:lnTo>
                    <a:pt x="1106" y="936"/>
                  </a:lnTo>
                  <a:lnTo>
                    <a:pt x="1049" y="964"/>
                  </a:lnTo>
                  <a:lnTo>
                    <a:pt x="936" y="936"/>
                  </a:lnTo>
                  <a:lnTo>
                    <a:pt x="964" y="879"/>
                  </a:lnTo>
                  <a:lnTo>
                    <a:pt x="908" y="851"/>
                  </a:lnTo>
                  <a:lnTo>
                    <a:pt x="879" y="766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823" y="596"/>
                  </a:lnTo>
                  <a:lnTo>
                    <a:pt x="851" y="539"/>
                  </a:lnTo>
                  <a:lnTo>
                    <a:pt x="766" y="511"/>
                  </a:lnTo>
                  <a:lnTo>
                    <a:pt x="766" y="454"/>
                  </a:lnTo>
                  <a:lnTo>
                    <a:pt x="652" y="454"/>
                  </a:lnTo>
                  <a:lnTo>
                    <a:pt x="624" y="426"/>
                  </a:lnTo>
                  <a:lnTo>
                    <a:pt x="652" y="369"/>
                  </a:lnTo>
                  <a:lnTo>
                    <a:pt x="567" y="341"/>
                  </a:lnTo>
                  <a:lnTo>
                    <a:pt x="482" y="114"/>
                  </a:lnTo>
                  <a:lnTo>
                    <a:pt x="539" y="57"/>
                  </a:lnTo>
                  <a:lnTo>
                    <a:pt x="454" y="0"/>
                  </a:lnTo>
                  <a:lnTo>
                    <a:pt x="341" y="57"/>
                  </a:lnTo>
                  <a:lnTo>
                    <a:pt x="341" y="142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341" y="312"/>
                  </a:lnTo>
                  <a:lnTo>
                    <a:pt x="312" y="369"/>
                  </a:lnTo>
                  <a:lnTo>
                    <a:pt x="284" y="426"/>
                  </a:lnTo>
                  <a:lnTo>
                    <a:pt x="284" y="482"/>
                  </a:lnTo>
                  <a:lnTo>
                    <a:pt x="199" y="511"/>
                  </a:lnTo>
                  <a:lnTo>
                    <a:pt x="171" y="454"/>
                  </a:lnTo>
                  <a:lnTo>
                    <a:pt x="142" y="511"/>
                  </a:lnTo>
                  <a:lnTo>
                    <a:pt x="142" y="624"/>
                  </a:lnTo>
                  <a:lnTo>
                    <a:pt x="114" y="653"/>
                  </a:lnTo>
                  <a:lnTo>
                    <a:pt x="199" y="681"/>
                  </a:lnTo>
                  <a:lnTo>
                    <a:pt x="227" y="738"/>
                  </a:lnTo>
                  <a:lnTo>
                    <a:pt x="114" y="738"/>
                  </a:lnTo>
                  <a:lnTo>
                    <a:pt x="142" y="794"/>
                  </a:lnTo>
                  <a:lnTo>
                    <a:pt x="57" y="823"/>
                  </a:lnTo>
                  <a:lnTo>
                    <a:pt x="57" y="908"/>
                  </a:lnTo>
                  <a:lnTo>
                    <a:pt x="85" y="936"/>
                  </a:lnTo>
                  <a:lnTo>
                    <a:pt x="57" y="1021"/>
                  </a:lnTo>
                  <a:lnTo>
                    <a:pt x="57" y="1106"/>
                  </a:lnTo>
                  <a:lnTo>
                    <a:pt x="0" y="1134"/>
                  </a:lnTo>
                  <a:lnTo>
                    <a:pt x="57" y="1220"/>
                  </a:lnTo>
                  <a:lnTo>
                    <a:pt x="29" y="1248"/>
                  </a:lnTo>
                  <a:lnTo>
                    <a:pt x="57" y="1276"/>
                  </a:lnTo>
                  <a:lnTo>
                    <a:pt x="29" y="1333"/>
                  </a:lnTo>
                  <a:lnTo>
                    <a:pt x="142" y="1361"/>
                  </a:lnTo>
                  <a:lnTo>
                    <a:pt x="284" y="1248"/>
                  </a:lnTo>
                  <a:lnTo>
                    <a:pt x="312" y="1305"/>
                  </a:lnTo>
                  <a:lnTo>
                    <a:pt x="397" y="1248"/>
                  </a:lnTo>
                  <a:lnTo>
                    <a:pt x="482" y="1276"/>
                  </a:lnTo>
                  <a:lnTo>
                    <a:pt x="511" y="1446"/>
                  </a:lnTo>
                  <a:lnTo>
                    <a:pt x="426" y="1588"/>
                  </a:lnTo>
                  <a:lnTo>
                    <a:pt x="511" y="1701"/>
                  </a:lnTo>
                  <a:lnTo>
                    <a:pt x="426" y="1843"/>
                  </a:lnTo>
                  <a:lnTo>
                    <a:pt x="426" y="1900"/>
                  </a:lnTo>
                  <a:lnTo>
                    <a:pt x="454" y="1985"/>
                  </a:lnTo>
                  <a:lnTo>
                    <a:pt x="482" y="2042"/>
                  </a:lnTo>
                  <a:lnTo>
                    <a:pt x="511" y="2070"/>
                  </a:lnTo>
                  <a:lnTo>
                    <a:pt x="511" y="2155"/>
                  </a:lnTo>
                  <a:lnTo>
                    <a:pt x="482" y="2212"/>
                  </a:lnTo>
                  <a:lnTo>
                    <a:pt x="567" y="2325"/>
                  </a:lnTo>
                  <a:lnTo>
                    <a:pt x="539" y="2382"/>
                  </a:lnTo>
                  <a:lnTo>
                    <a:pt x="596" y="24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C9DCD16B-5487-4158-9E4B-15B426F09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2076"/>
              <a:ext cx="624" cy="1417"/>
            </a:xfrm>
            <a:custGeom>
              <a:avLst/>
              <a:gdLst>
                <a:gd name="T0" fmla="*/ 255 w 624"/>
                <a:gd name="T1" fmla="*/ 1219 h 1417"/>
                <a:gd name="T2" fmla="*/ 284 w 624"/>
                <a:gd name="T3" fmla="*/ 1247 h 1417"/>
                <a:gd name="T4" fmla="*/ 284 w 624"/>
                <a:gd name="T5" fmla="*/ 1332 h 1417"/>
                <a:gd name="T6" fmla="*/ 312 w 624"/>
                <a:gd name="T7" fmla="*/ 1361 h 1417"/>
                <a:gd name="T8" fmla="*/ 284 w 624"/>
                <a:gd name="T9" fmla="*/ 1389 h 1417"/>
                <a:gd name="T10" fmla="*/ 312 w 624"/>
                <a:gd name="T11" fmla="*/ 1417 h 1417"/>
                <a:gd name="T12" fmla="*/ 425 w 624"/>
                <a:gd name="T13" fmla="*/ 1361 h 1417"/>
                <a:gd name="T14" fmla="*/ 397 w 624"/>
                <a:gd name="T15" fmla="*/ 1304 h 1417"/>
                <a:gd name="T16" fmla="*/ 510 w 624"/>
                <a:gd name="T17" fmla="*/ 1219 h 1417"/>
                <a:gd name="T18" fmla="*/ 567 w 624"/>
                <a:gd name="T19" fmla="*/ 1247 h 1417"/>
                <a:gd name="T20" fmla="*/ 624 w 624"/>
                <a:gd name="T21" fmla="*/ 1219 h 1417"/>
                <a:gd name="T22" fmla="*/ 567 w 624"/>
                <a:gd name="T23" fmla="*/ 1134 h 1417"/>
                <a:gd name="T24" fmla="*/ 595 w 624"/>
                <a:gd name="T25" fmla="*/ 1077 h 1417"/>
                <a:gd name="T26" fmla="*/ 510 w 624"/>
                <a:gd name="T27" fmla="*/ 964 h 1417"/>
                <a:gd name="T28" fmla="*/ 539 w 624"/>
                <a:gd name="T29" fmla="*/ 907 h 1417"/>
                <a:gd name="T30" fmla="*/ 539 w 624"/>
                <a:gd name="T31" fmla="*/ 822 h 1417"/>
                <a:gd name="T32" fmla="*/ 510 w 624"/>
                <a:gd name="T33" fmla="*/ 794 h 1417"/>
                <a:gd name="T34" fmla="*/ 454 w 624"/>
                <a:gd name="T35" fmla="*/ 652 h 1417"/>
                <a:gd name="T36" fmla="*/ 454 w 624"/>
                <a:gd name="T37" fmla="*/ 595 h 1417"/>
                <a:gd name="T38" fmla="*/ 539 w 624"/>
                <a:gd name="T39" fmla="*/ 453 h 1417"/>
                <a:gd name="T40" fmla="*/ 454 w 624"/>
                <a:gd name="T41" fmla="*/ 340 h 1417"/>
                <a:gd name="T42" fmla="*/ 539 w 624"/>
                <a:gd name="T43" fmla="*/ 198 h 1417"/>
                <a:gd name="T44" fmla="*/ 510 w 624"/>
                <a:gd name="T45" fmla="*/ 28 h 1417"/>
                <a:gd name="T46" fmla="*/ 425 w 624"/>
                <a:gd name="T47" fmla="*/ 0 h 1417"/>
                <a:gd name="T48" fmla="*/ 340 w 624"/>
                <a:gd name="T49" fmla="*/ 57 h 1417"/>
                <a:gd name="T50" fmla="*/ 312 w 624"/>
                <a:gd name="T51" fmla="*/ 0 h 1417"/>
                <a:gd name="T52" fmla="*/ 170 w 624"/>
                <a:gd name="T53" fmla="*/ 113 h 1417"/>
                <a:gd name="T54" fmla="*/ 57 w 624"/>
                <a:gd name="T55" fmla="*/ 85 h 1417"/>
                <a:gd name="T56" fmla="*/ 57 w 624"/>
                <a:gd name="T57" fmla="*/ 142 h 1417"/>
                <a:gd name="T58" fmla="*/ 28 w 624"/>
                <a:gd name="T59" fmla="*/ 142 h 1417"/>
                <a:gd name="T60" fmla="*/ 28 w 624"/>
                <a:gd name="T61" fmla="*/ 283 h 1417"/>
                <a:gd name="T62" fmla="*/ 57 w 624"/>
                <a:gd name="T63" fmla="*/ 312 h 1417"/>
                <a:gd name="T64" fmla="*/ 28 w 624"/>
                <a:gd name="T65" fmla="*/ 340 h 1417"/>
                <a:gd name="T66" fmla="*/ 57 w 624"/>
                <a:gd name="T67" fmla="*/ 368 h 1417"/>
                <a:gd name="T68" fmla="*/ 0 w 624"/>
                <a:gd name="T69" fmla="*/ 425 h 1417"/>
                <a:gd name="T70" fmla="*/ 0 w 624"/>
                <a:gd name="T71" fmla="*/ 482 h 1417"/>
                <a:gd name="T72" fmla="*/ 57 w 624"/>
                <a:gd name="T73" fmla="*/ 510 h 1417"/>
                <a:gd name="T74" fmla="*/ 85 w 624"/>
                <a:gd name="T75" fmla="*/ 595 h 1417"/>
                <a:gd name="T76" fmla="*/ 57 w 624"/>
                <a:gd name="T77" fmla="*/ 680 h 1417"/>
                <a:gd name="T78" fmla="*/ 85 w 624"/>
                <a:gd name="T79" fmla="*/ 680 h 1417"/>
                <a:gd name="T80" fmla="*/ 142 w 624"/>
                <a:gd name="T81" fmla="*/ 737 h 1417"/>
                <a:gd name="T82" fmla="*/ 170 w 624"/>
                <a:gd name="T83" fmla="*/ 794 h 1417"/>
                <a:gd name="T84" fmla="*/ 227 w 624"/>
                <a:gd name="T85" fmla="*/ 794 h 1417"/>
                <a:gd name="T86" fmla="*/ 227 w 624"/>
                <a:gd name="T87" fmla="*/ 850 h 1417"/>
                <a:gd name="T88" fmla="*/ 199 w 624"/>
                <a:gd name="T89" fmla="*/ 879 h 1417"/>
                <a:gd name="T90" fmla="*/ 255 w 624"/>
                <a:gd name="T91" fmla="*/ 907 h 1417"/>
                <a:gd name="T92" fmla="*/ 227 w 624"/>
                <a:gd name="T93" fmla="*/ 992 h 1417"/>
                <a:gd name="T94" fmla="*/ 255 w 624"/>
                <a:gd name="T95" fmla="*/ 1020 h 1417"/>
                <a:gd name="T96" fmla="*/ 227 w 624"/>
                <a:gd name="T97" fmla="*/ 1106 h 1417"/>
                <a:gd name="T98" fmla="*/ 255 w 624"/>
                <a:gd name="T99" fmla="*/ 1106 h 1417"/>
                <a:gd name="T100" fmla="*/ 284 w 624"/>
                <a:gd name="T101" fmla="*/ 1191 h 1417"/>
                <a:gd name="T102" fmla="*/ 255 w 624"/>
                <a:gd name="T103" fmla="*/ 121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4" h="1417">
                  <a:moveTo>
                    <a:pt x="255" y="1219"/>
                  </a:moveTo>
                  <a:lnTo>
                    <a:pt x="284" y="1247"/>
                  </a:lnTo>
                  <a:lnTo>
                    <a:pt x="284" y="133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12" y="1417"/>
                  </a:lnTo>
                  <a:lnTo>
                    <a:pt x="425" y="1361"/>
                  </a:lnTo>
                  <a:lnTo>
                    <a:pt x="397" y="1304"/>
                  </a:lnTo>
                  <a:lnTo>
                    <a:pt x="510" y="1219"/>
                  </a:lnTo>
                  <a:lnTo>
                    <a:pt x="567" y="1247"/>
                  </a:lnTo>
                  <a:lnTo>
                    <a:pt x="624" y="1219"/>
                  </a:lnTo>
                  <a:lnTo>
                    <a:pt x="567" y="1134"/>
                  </a:lnTo>
                  <a:lnTo>
                    <a:pt x="595" y="1077"/>
                  </a:lnTo>
                  <a:lnTo>
                    <a:pt x="510" y="964"/>
                  </a:lnTo>
                  <a:lnTo>
                    <a:pt x="539" y="907"/>
                  </a:lnTo>
                  <a:lnTo>
                    <a:pt x="539" y="822"/>
                  </a:lnTo>
                  <a:lnTo>
                    <a:pt x="510" y="794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539" y="453"/>
                  </a:lnTo>
                  <a:lnTo>
                    <a:pt x="454" y="340"/>
                  </a:lnTo>
                  <a:lnTo>
                    <a:pt x="539" y="198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28" y="283"/>
                  </a:lnTo>
                  <a:lnTo>
                    <a:pt x="57" y="312"/>
                  </a:lnTo>
                  <a:lnTo>
                    <a:pt x="28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7" y="510"/>
                  </a:lnTo>
                  <a:lnTo>
                    <a:pt x="85" y="595"/>
                  </a:lnTo>
                  <a:lnTo>
                    <a:pt x="57" y="680"/>
                  </a:lnTo>
                  <a:lnTo>
                    <a:pt x="85" y="680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99" y="879"/>
                  </a:lnTo>
                  <a:lnTo>
                    <a:pt x="255" y="907"/>
                  </a:lnTo>
                  <a:lnTo>
                    <a:pt x="227" y="992"/>
                  </a:lnTo>
                  <a:lnTo>
                    <a:pt x="255" y="1020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284" y="1191"/>
                  </a:lnTo>
                  <a:lnTo>
                    <a:pt x="255" y="121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4E769F21-2555-48CE-85D9-3ED4B9C75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460"/>
              <a:ext cx="1106" cy="2268"/>
            </a:xfrm>
            <a:custGeom>
              <a:avLst/>
              <a:gdLst>
                <a:gd name="T0" fmla="*/ 425 w 1106"/>
                <a:gd name="T1" fmla="*/ 2183 h 2268"/>
                <a:gd name="T2" fmla="*/ 198 w 1106"/>
                <a:gd name="T3" fmla="*/ 2211 h 2268"/>
                <a:gd name="T4" fmla="*/ 142 w 1106"/>
                <a:gd name="T5" fmla="*/ 2069 h 2268"/>
                <a:gd name="T6" fmla="*/ 0 w 1106"/>
                <a:gd name="T7" fmla="*/ 1899 h 2268"/>
                <a:gd name="T8" fmla="*/ 85 w 1106"/>
                <a:gd name="T9" fmla="*/ 1673 h 2268"/>
                <a:gd name="T10" fmla="*/ 57 w 1106"/>
                <a:gd name="T11" fmla="*/ 1531 h 2268"/>
                <a:gd name="T12" fmla="*/ 85 w 1106"/>
                <a:gd name="T13" fmla="*/ 1446 h 2268"/>
                <a:gd name="T14" fmla="*/ 170 w 1106"/>
                <a:gd name="T15" fmla="*/ 1332 h 2268"/>
                <a:gd name="T16" fmla="*/ 57 w 1106"/>
                <a:gd name="T17" fmla="*/ 1332 h 2268"/>
                <a:gd name="T18" fmla="*/ 28 w 1106"/>
                <a:gd name="T19" fmla="*/ 1304 h 2268"/>
                <a:gd name="T20" fmla="*/ 113 w 1106"/>
                <a:gd name="T21" fmla="*/ 1162 h 2268"/>
                <a:gd name="T22" fmla="*/ 57 w 1106"/>
                <a:gd name="T23" fmla="*/ 1021 h 2268"/>
                <a:gd name="T24" fmla="*/ 113 w 1106"/>
                <a:gd name="T25" fmla="*/ 879 h 2268"/>
                <a:gd name="T26" fmla="*/ 113 w 1106"/>
                <a:gd name="T27" fmla="*/ 822 h 2268"/>
                <a:gd name="T28" fmla="*/ 113 w 1106"/>
                <a:gd name="T29" fmla="*/ 737 h 2268"/>
                <a:gd name="T30" fmla="*/ 113 w 1106"/>
                <a:gd name="T31" fmla="*/ 680 h 2268"/>
                <a:gd name="T32" fmla="*/ 198 w 1106"/>
                <a:gd name="T33" fmla="*/ 680 h 2268"/>
                <a:gd name="T34" fmla="*/ 284 w 1106"/>
                <a:gd name="T35" fmla="*/ 624 h 2268"/>
                <a:gd name="T36" fmla="*/ 312 w 1106"/>
                <a:gd name="T37" fmla="*/ 539 h 2268"/>
                <a:gd name="T38" fmla="*/ 340 w 1106"/>
                <a:gd name="T39" fmla="*/ 454 h 2268"/>
                <a:gd name="T40" fmla="*/ 340 w 1106"/>
                <a:gd name="T41" fmla="*/ 368 h 2268"/>
                <a:gd name="T42" fmla="*/ 425 w 1106"/>
                <a:gd name="T43" fmla="*/ 255 h 2268"/>
                <a:gd name="T44" fmla="*/ 454 w 1106"/>
                <a:gd name="T45" fmla="*/ 142 h 2268"/>
                <a:gd name="T46" fmla="*/ 539 w 1106"/>
                <a:gd name="T47" fmla="*/ 28 h 2268"/>
                <a:gd name="T48" fmla="*/ 680 w 1106"/>
                <a:gd name="T49" fmla="*/ 85 h 2268"/>
                <a:gd name="T50" fmla="*/ 851 w 1106"/>
                <a:gd name="T51" fmla="*/ 28 h 2268"/>
                <a:gd name="T52" fmla="*/ 1077 w 1106"/>
                <a:gd name="T53" fmla="*/ 0 h 2268"/>
                <a:gd name="T54" fmla="*/ 1077 w 1106"/>
                <a:gd name="T55" fmla="*/ 142 h 2268"/>
                <a:gd name="T56" fmla="*/ 1077 w 1106"/>
                <a:gd name="T57" fmla="*/ 425 h 2268"/>
                <a:gd name="T58" fmla="*/ 992 w 1106"/>
                <a:gd name="T59" fmla="*/ 397 h 2268"/>
                <a:gd name="T60" fmla="*/ 964 w 1106"/>
                <a:gd name="T61" fmla="*/ 539 h 2268"/>
                <a:gd name="T62" fmla="*/ 907 w 1106"/>
                <a:gd name="T63" fmla="*/ 652 h 2268"/>
                <a:gd name="T64" fmla="*/ 964 w 1106"/>
                <a:gd name="T65" fmla="*/ 709 h 2268"/>
                <a:gd name="T66" fmla="*/ 936 w 1106"/>
                <a:gd name="T67" fmla="*/ 879 h 2268"/>
                <a:gd name="T68" fmla="*/ 907 w 1106"/>
                <a:gd name="T69" fmla="*/ 964 h 2268"/>
                <a:gd name="T70" fmla="*/ 709 w 1106"/>
                <a:gd name="T71" fmla="*/ 1162 h 2268"/>
                <a:gd name="T72" fmla="*/ 595 w 1106"/>
                <a:gd name="T73" fmla="*/ 1276 h 2268"/>
                <a:gd name="T74" fmla="*/ 709 w 1106"/>
                <a:gd name="T75" fmla="*/ 1332 h 2268"/>
                <a:gd name="T76" fmla="*/ 680 w 1106"/>
                <a:gd name="T77" fmla="*/ 1616 h 2268"/>
                <a:gd name="T78" fmla="*/ 595 w 1106"/>
                <a:gd name="T79" fmla="*/ 1814 h 2268"/>
                <a:gd name="T80" fmla="*/ 539 w 1106"/>
                <a:gd name="T81" fmla="*/ 2041 h 2268"/>
                <a:gd name="T82" fmla="*/ 567 w 1106"/>
                <a:gd name="T83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2268">
                  <a:moveTo>
                    <a:pt x="567" y="2268"/>
                  </a:moveTo>
                  <a:lnTo>
                    <a:pt x="425" y="2183"/>
                  </a:lnTo>
                  <a:lnTo>
                    <a:pt x="284" y="2240"/>
                  </a:lnTo>
                  <a:lnTo>
                    <a:pt x="198" y="2211"/>
                  </a:lnTo>
                  <a:lnTo>
                    <a:pt x="227" y="2155"/>
                  </a:lnTo>
                  <a:lnTo>
                    <a:pt x="142" y="2069"/>
                  </a:lnTo>
                  <a:lnTo>
                    <a:pt x="142" y="1984"/>
                  </a:lnTo>
                  <a:lnTo>
                    <a:pt x="0" y="1899"/>
                  </a:lnTo>
                  <a:lnTo>
                    <a:pt x="0" y="1814"/>
                  </a:lnTo>
                  <a:lnTo>
                    <a:pt x="85" y="1673"/>
                  </a:lnTo>
                  <a:lnTo>
                    <a:pt x="85" y="1588"/>
                  </a:lnTo>
                  <a:lnTo>
                    <a:pt x="57" y="1531"/>
                  </a:lnTo>
                  <a:lnTo>
                    <a:pt x="113" y="1502"/>
                  </a:lnTo>
                  <a:lnTo>
                    <a:pt x="85" y="1446"/>
                  </a:lnTo>
                  <a:lnTo>
                    <a:pt x="142" y="1417"/>
                  </a:lnTo>
                  <a:lnTo>
                    <a:pt x="170" y="1332"/>
                  </a:lnTo>
                  <a:lnTo>
                    <a:pt x="113" y="1304"/>
                  </a:lnTo>
                  <a:lnTo>
                    <a:pt x="57" y="1332"/>
                  </a:lnTo>
                  <a:lnTo>
                    <a:pt x="57" y="1276"/>
                  </a:lnTo>
                  <a:lnTo>
                    <a:pt x="28" y="1304"/>
                  </a:lnTo>
                  <a:lnTo>
                    <a:pt x="28" y="1134"/>
                  </a:lnTo>
                  <a:lnTo>
                    <a:pt x="113" y="1162"/>
                  </a:lnTo>
                  <a:lnTo>
                    <a:pt x="113" y="1077"/>
                  </a:lnTo>
                  <a:lnTo>
                    <a:pt x="57" y="1021"/>
                  </a:lnTo>
                  <a:lnTo>
                    <a:pt x="113" y="964"/>
                  </a:lnTo>
                  <a:lnTo>
                    <a:pt x="113" y="879"/>
                  </a:lnTo>
                  <a:lnTo>
                    <a:pt x="85" y="850"/>
                  </a:lnTo>
                  <a:lnTo>
                    <a:pt x="113" y="822"/>
                  </a:lnTo>
                  <a:lnTo>
                    <a:pt x="85" y="794"/>
                  </a:lnTo>
                  <a:lnTo>
                    <a:pt x="113" y="737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70" y="709"/>
                  </a:lnTo>
                  <a:lnTo>
                    <a:pt x="198" y="680"/>
                  </a:lnTo>
                  <a:lnTo>
                    <a:pt x="255" y="709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12" y="539"/>
                  </a:lnTo>
                  <a:lnTo>
                    <a:pt x="369" y="482"/>
                  </a:lnTo>
                  <a:lnTo>
                    <a:pt x="340" y="454"/>
                  </a:lnTo>
                  <a:lnTo>
                    <a:pt x="369" y="397"/>
                  </a:lnTo>
                  <a:lnTo>
                    <a:pt x="340" y="368"/>
                  </a:lnTo>
                  <a:lnTo>
                    <a:pt x="397" y="340"/>
                  </a:lnTo>
                  <a:lnTo>
                    <a:pt x="425" y="255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539" y="28"/>
                  </a:lnTo>
                  <a:lnTo>
                    <a:pt x="595" y="85"/>
                  </a:lnTo>
                  <a:lnTo>
                    <a:pt x="680" y="85"/>
                  </a:lnTo>
                  <a:lnTo>
                    <a:pt x="822" y="0"/>
                  </a:lnTo>
                  <a:lnTo>
                    <a:pt x="851" y="28"/>
                  </a:lnTo>
                  <a:lnTo>
                    <a:pt x="907" y="0"/>
                  </a:lnTo>
                  <a:lnTo>
                    <a:pt x="1077" y="0"/>
                  </a:lnTo>
                  <a:lnTo>
                    <a:pt x="1049" y="57"/>
                  </a:lnTo>
                  <a:lnTo>
                    <a:pt x="1077" y="142"/>
                  </a:lnTo>
                  <a:lnTo>
                    <a:pt x="1106" y="368"/>
                  </a:lnTo>
                  <a:lnTo>
                    <a:pt x="1077" y="425"/>
                  </a:lnTo>
                  <a:lnTo>
                    <a:pt x="1021" y="368"/>
                  </a:lnTo>
                  <a:lnTo>
                    <a:pt x="992" y="397"/>
                  </a:lnTo>
                  <a:lnTo>
                    <a:pt x="1021" y="454"/>
                  </a:lnTo>
                  <a:lnTo>
                    <a:pt x="964" y="539"/>
                  </a:lnTo>
                  <a:lnTo>
                    <a:pt x="964" y="595"/>
                  </a:lnTo>
                  <a:lnTo>
                    <a:pt x="907" y="652"/>
                  </a:lnTo>
                  <a:lnTo>
                    <a:pt x="907" y="680"/>
                  </a:lnTo>
                  <a:lnTo>
                    <a:pt x="964" y="709"/>
                  </a:lnTo>
                  <a:lnTo>
                    <a:pt x="907" y="822"/>
                  </a:lnTo>
                  <a:lnTo>
                    <a:pt x="936" y="879"/>
                  </a:lnTo>
                  <a:lnTo>
                    <a:pt x="907" y="935"/>
                  </a:lnTo>
                  <a:lnTo>
                    <a:pt x="907" y="964"/>
                  </a:lnTo>
                  <a:lnTo>
                    <a:pt x="765" y="992"/>
                  </a:lnTo>
                  <a:lnTo>
                    <a:pt x="709" y="1162"/>
                  </a:lnTo>
                  <a:lnTo>
                    <a:pt x="595" y="1219"/>
                  </a:lnTo>
                  <a:lnTo>
                    <a:pt x="595" y="1276"/>
                  </a:lnTo>
                  <a:lnTo>
                    <a:pt x="680" y="1276"/>
                  </a:lnTo>
                  <a:lnTo>
                    <a:pt x="709" y="1332"/>
                  </a:lnTo>
                  <a:lnTo>
                    <a:pt x="624" y="1417"/>
                  </a:lnTo>
                  <a:lnTo>
                    <a:pt x="680" y="1616"/>
                  </a:lnTo>
                  <a:lnTo>
                    <a:pt x="539" y="1701"/>
                  </a:lnTo>
                  <a:lnTo>
                    <a:pt x="595" y="1814"/>
                  </a:lnTo>
                  <a:lnTo>
                    <a:pt x="595" y="1984"/>
                  </a:lnTo>
                  <a:lnTo>
                    <a:pt x="539" y="2041"/>
                  </a:lnTo>
                  <a:lnTo>
                    <a:pt x="539" y="2155"/>
                  </a:lnTo>
                  <a:lnTo>
                    <a:pt x="567" y="22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5B7A41B3-E665-4B67-8EA0-1855641B8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"/>
              <a:ext cx="1502" cy="2098"/>
            </a:xfrm>
            <a:custGeom>
              <a:avLst/>
              <a:gdLst>
                <a:gd name="T0" fmla="*/ 198 w 1502"/>
                <a:gd name="T1" fmla="*/ 709 h 2098"/>
                <a:gd name="T2" fmla="*/ 226 w 1502"/>
                <a:gd name="T3" fmla="*/ 993 h 2098"/>
                <a:gd name="T4" fmla="*/ 283 w 1502"/>
                <a:gd name="T5" fmla="*/ 1078 h 2098"/>
                <a:gd name="T6" fmla="*/ 425 w 1502"/>
                <a:gd name="T7" fmla="*/ 1106 h 2098"/>
                <a:gd name="T8" fmla="*/ 510 w 1502"/>
                <a:gd name="T9" fmla="*/ 1191 h 2098"/>
                <a:gd name="T10" fmla="*/ 567 w 1502"/>
                <a:gd name="T11" fmla="*/ 1333 h 2098"/>
                <a:gd name="T12" fmla="*/ 538 w 1502"/>
                <a:gd name="T13" fmla="*/ 1418 h 2098"/>
                <a:gd name="T14" fmla="*/ 623 w 1502"/>
                <a:gd name="T15" fmla="*/ 1531 h 2098"/>
                <a:gd name="T16" fmla="*/ 708 w 1502"/>
                <a:gd name="T17" fmla="*/ 1616 h 2098"/>
                <a:gd name="T18" fmla="*/ 850 w 1502"/>
                <a:gd name="T19" fmla="*/ 1701 h 2098"/>
                <a:gd name="T20" fmla="*/ 963 w 1502"/>
                <a:gd name="T21" fmla="*/ 1928 h 2098"/>
                <a:gd name="T22" fmla="*/ 1134 w 1502"/>
                <a:gd name="T23" fmla="*/ 1928 h 2098"/>
                <a:gd name="T24" fmla="*/ 1219 w 1502"/>
                <a:gd name="T25" fmla="*/ 1985 h 2098"/>
                <a:gd name="T26" fmla="*/ 1304 w 1502"/>
                <a:gd name="T27" fmla="*/ 2013 h 2098"/>
                <a:gd name="T28" fmla="*/ 1332 w 1502"/>
                <a:gd name="T29" fmla="*/ 2098 h 2098"/>
                <a:gd name="T30" fmla="*/ 1417 w 1502"/>
                <a:gd name="T31" fmla="*/ 1872 h 2098"/>
                <a:gd name="T32" fmla="*/ 1445 w 1502"/>
                <a:gd name="T33" fmla="*/ 1786 h 2098"/>
                <a:gd name="T34" fmla="*/ 1474 w 1502"/>
                <a:gd name="T35" fmla="*/ 1701 h 2098"/>
                <a:gd name="T36" fmla="*/ 1445 w 1502"/>
                <a:gd name="T37" fmla="*/ 1588 h 2098"/>
                <a:gd name="T38" fmla="*/ 1389 w 1502"/>
                <a:gd name="T39" fmla="*/ 1560 h 2098"/>
                <a:gd name="T40" fmla="*/ 1360 w 1502"/>
                <a:gd name="T41" fmla="*/ 1418 h 2098"/>
                <a:gd name="T42" fmla="*/ 1445 w 1502"/>
                <a:gd name="T43" fmla="*/ 1361 h 2098"/>
                <a:gd name="T44" fmla="*/ 1445 w 1502"/>
                <a:gd name="T45" fmla="*/ 1248 h 2098"/>
                <a:gd name="T46" fmla="*/ 1417 w 1502"/>
                <a:gd name="T47" fmla="*/ 1134 h 2098"/>
                <a:gd name="T48" fmla="*/ 1417 w 1502"/>
                <a:gd name="T49" fmla="*/ 1078 h 2098"/>
                <a:gd name="T50" fmla="*/ 1417 w 1502"/>
                <a:gd name="T51" fmla="*/ 993 h 2098"/>
                <a:gd name="T52" fmla="*/ 1389 w 1502"/>
                <a:gd name="T53" fmla="*/ 823 h 2098"/>
                <a:gd name="T54" fmla="*/ 1417 w 1502"/>
                <a:gd name="T55" fmla="*/ 738 h 2098"/>
                <a:gd name="T56" fmla="*/ 1275 w 1502"/>
                <a:gd name="T57" fmla="*/ 567 h 2098"/>
                <a:gd name="T58" fmla="*/ 1247 w 1502"/>
                <a:gd name="T59" fmla="*/ 426 h 2098"/>
                <a:gd name="T60" fmla="*/ 1134 w 1502"/>
                <a:gd name="T61" fmla="*/ 397 h 2098"/>
                <a:gd name="T62" fmla="*/ 822 w 1502"/>
                <a:gd name="T63" fmla="*/ 284 h 2098"/>
                <a:gd name="T64" fmla="*/ 822 w 1502"/>
                <a:gd name="T65" fmla="*/ 454 h 2098"/>
                <a:gd name="T66" fmla="*/ 737 w 1502"/>
                <a:gd name="T67" fmla="*/ 256 h 2098"/>
                <a:gd name="T68" fmla="*/ 567 w 1502"/>
                <a:gd name="T69" fmla="*/ 199 h 2098"/>
                <a:gd name="T70" fmla="*/ 368 w 1502"/>
                <a:gd name="T71" fmla="*/ 29 h 2098"/>
                <a:gd name="T72" fmla="*/ 198 w 1502"/>
                <a:gd name="T73" fmla="*/ 0 h 2098"/>
                <a:gd name="T74" fmla="*/ 0 w 1502"/>
                <a:gd name="T75" fmla="*/ 227 h 2098"/>
                <a:gd name="T76" fmla="*/ 85 w 1502"/>
                <a:gd name="T77" fmla="*/ 567 h 2098"/>
                <a:gd name="T78" fmla="*/ 113 w 1502"/>
                <a:gd name="T79" fmla="*/ 652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2098">
                  <a:moveTo>
                    <a:pt x="113" y="652"/>
                  </a:moveTo>
                  <a:lnTo>
                    <a:pt x="198" y="709"/>
                  </a:lnTo>
                  <a:lnTo>
                    <a:pt x="141" y="766"/>
                  </a:lnTo>
                  <a:lnTo>
                    <a:pt x="226" y="993"/>
                  </a:lnTo>
                  <a:lnTo>
                    <a:pt x="311" y="1021"/>
                  </a:lnTo>
                  <a:lnTo>
                    <a:pt x="283" y="1078"/>
                  </a:lnTo>
                  <a:lnTo>
                    <a:pt x="311" y="1106"/>
                  </a:lnTo>
                  <a:lnTo>
                    <a:pt x="425" y="1106"/>
                  </a:lnTo>
                  <a:lnTo>
                    <a:pt x="425" y="1163"/>
                  </a:lnTo>
                  <a:lnTo>
                    <a:pt x="510" y="1191"/>
                  </a:lnTo>
                  <a:lnTo>
                    <a:pt x="482" y="1248"/>
                  </a:lnTo>
                  <a:lnTo>
                    <a:pt x="567" y="1333"/>
                  </a:lnTo>
                  <a:lnTo>
                    <a:pt x="567" y="1390"/>
                  </a:lnTo>
                  <a:lnTo>
                    <a:pt x="538" y="1418"/>
                  </a:lnTo>
                  <a:lnTo>
                    <a:pt x="567" y="1503"/>
                  </a:lnTo>
                  <a:lnTo>
                    <a:pt x="623" y="1531"/>
                  </a:lnTo>
                  <a:lnTo>
                    <a:pt x="595" y="1588"/>
                  </a:lnTo>
                  <a:lnTo>
                    <a:pt x="708" y="1616"/>
                  </a:lnTo>
                  <a:lnTo>
                    <a:pt x="765" y="1588"/>
                  </a:lnTo>
                  <a:lnTo>
                    <a:pt x="850" y="1701"/>
                  </a:lnTo>
                  <a:lnTo>
                    <a:pt x="992" y="1758"/>
                  </a:lnTo>
                  <a:lnTo>
                    <a:pt x="963" y="1928"/>
                  </a:lnTo>
                  <a:lnTo>
                    <a:pt x="1049" y="1957"/>
                  </a:lnTo>
                  <a:lnTo>
                    <a:pt x="1134" y="1928"/>
                  </a:lnTo>
                  <a:lnTo>
                    <a:pt x="1190" y="1928"/>
                  </a:lnTo>
                  <a:lnTo>
                    <a:pt x="1219" y="1985"/>
                  </a:lnTo>
                  <a:lnTo>
                    <a:pt x="1275" y="1957"/>
                  </a:lnTo>
                  <a:lnTo>
                    <a:pt x="1304" y="2013"/>
                  </a:lnTo>
                  <a:lnTo>
                    <a:pt x="1304" y="2070"/>
                  </a:lnTo>
                  <a:lnTo>
                    <a:pt x="1332" y="2098"/>
                  </a:lnTo>
                  <a:lnTo>
                    <a:pt x="1417" y="1957"/>
                  </a:lnTo>
                  <a:lnTo>
                    <a:pt x="1417" y="1872"/>
                  </a:lnTo>
                  <a:lnTo>
                    <a:pt x="1389" y="1815"/>
                  </a:lnTo>
                  <a:lnTo>
                    <a:pt x="1445" y="1786"/>
                  </a:lnTo>
                  <a:lnTo>
                    <a:pt x="1417" y="1730"/>
                  </a:lnTo>
                  <a:lnTo>
                    <a:pt x="1474" y="1701"/>
                  </a:lnTo>
                  <a:lnTo>
                    <a:pt x="1502" y="1616"/>
                  </a:lnTo>
                  <a:lnTo>
                    <a:pt x="1445" y="1588"/>
                  </a:lnTo>
                  <a:lnTo>
                    <a:pt x="1389" y="1616"/>
                  </a:lnTo>
                  <a:lnTo>
                    <a:pt x="1389" y="1560"/>
                  </a:lnTo>
                  <a:lnTo>
                    <a:pt x="1360" y="1588"/>
                  </a:lnTo>
                  <a:lnTo>
                    <a:pt x="1360" y="1418"/>
                  </a:lnTo>
                  <a:lnTo>
                    <a:pt x="1445" y="1446"/>
                  </a:lnTo>
                  <a:lnTo>
                    <a:pt x="1445" y="1361"/>
                  </a:lnTo>
                  <a:lnTo>
                    <a:pt x="1389" y="1305"/>
                  </a:lnTo>
                  <a:lnTo>
                    <a:pt x="1445" y="1248"/>
                  </a:lnTo>
                  <a:lnTo>
                    <a:pt x="1445" y="1163"/>
                  </a:lnTo>
                  <a:lnTo>
                    <a:pt x="1417" y="1134"/>
                  </a:lnTo>
                  <a:lnTo>
                    <a:pt x="1445" y="1106"/>
                  </a:lnTo>
                  <a:lnTo>
                    <a:pt x="1417" y="1078"/>
                  </a:lnTo>
                  <a:lnTo>
                    <a:pt x="1445" y="1021"/>
                  </a:lnTo>
                  <a:lnTo>
                    <a:pt x="1417" y="993"/>
                  </a:lnTo>
                  <a:lnTo>
                    <a:pt x="1445" y="964"/>
                  </a:lnTo>
                  <a:lnTo>
                    <a:pt x="1389" y="823"/>
                  </a:lnTo>
                  <a:lnTo>
                    <a:pt x="1417" y="794"/>
                  </a:lnTo>
                  <a:lnTo>
                    <a:pt x="1417" y="738"/>
                  </a:lnTo>
                  <a:lnTo>
                    <a:pt x="1360" y="624"/>
                  </a:lnTo>
                  <a:lnTo>
                    <a:pt x="1275" y="567"/>
                  </a:lnTo>
                  <a:lnTo>
                    <a:pt x="1275" y="511"/>
                  </a:lnTo>
                  <a:lnTo>
                    <a:pt x="1247" y="426"/>
                  </a:lnTo>
                  <a:lnTo>
                    <a:pt x="1247" y="341"/>
                  </a:lnTo>
                  <a:lnTo>
                    <a:pt x="1134" y="397"/>
                  </a:lnTo>
                  <a:lnTo>
                    <a:pt x="1105" y="312"/>
                  </a:lnTo>
                  <a:lnTo>
                    <a:pt x="822" y="284"/>
                  </a:lnTo>
                  <a:lnTo>
                    <a:pt x="878" y="397"/>
                  </a:lnTo>
                  <a:lnTo>
                    <a:pt x="822" y="454"/>
                  </a:lnTo>
                  <a:lnTo>
                    <a:pt x="708" y="369"/>
                  </a:lnTo>
                  <a:lnTo>
                    <a:pt x="737" y="256"/>
                  </a:lnTo>
                  <a:lnTo>
                    <a:pt x="652" y="284"/>
                  </a:lnTo>
                  <a:lnTo>
                    <a:pt x="567" y="199"/>
                  </a:lnTo>
                  <a:lnTo>
                    <a:pt x="396" y="171"/>
                  </a:lnTo>
                  <a:lnTo>
                    <a:pt x="368" y="29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28" y="114"/>
                  </a:lnTo>
                  <a:lnTo>
                    <a:pt x="0" y="227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85" y="596"/>
                  </a:lnTo>
                  <a:lnTo>
                    <a:pt x="113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382F76D4-4089-43F6-BCC3-E44F047B4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20"/>
              <a:ext cx="737" cy="1049"/>
            </a:xfrm>
            <a:custGeom>
              <a:avLst/>
              <a:gdLst>
                <a:gd name="T0" fmla="*/ 0 w 737"/>
                <a:gd name="T1" fmla="*/ 397 h 1049"/>
                <a:gd name="T2" fmla="*/ 0 w 737"/>
                <a:gd name="T3" fmla="*/ 482 h 1049"/>
                <a:gd name="T4" fmla="*/ 28 w 737"/>
                <a:gd name="T5" fmla="*/ 567 h 1049"/>
                <a:gd name="T6" fmla="*/ 28 w 737"/>
                <a:gd name="T7" fmla="*/ 623 h 1049"/>
                <a:gd name="T8" fmla="*/ 113 w 737"/>
                <a:gd name="T9" fmla="*/ 680 h 1049"/>
                <a:gd name="T10" fmla="*/ 170 w 737"/>
                <a:gd name="T11" fmla="*/ 794 h 1049"/>
                <a:gd name="T12" fmla="*/ 170 w 737"/>
                <a:gd name="T13" fmla="*/ 850 h 1049"/>
                <a:gd name="T14" fmla="*/ 142 w 737"/>
                <a:gd name="T15" fmla="*/ 879 h 1049"/>
                <a:gd name="T16" fmla="*/ 198 w 737"/>
                <a:gd name="T17" fmla="*/ 1020 h 1049"/>
                <a:gd name="T18" fmla="*/ 255 w 737"/>
                <a:gd name="T19" fmla="*/ 1049 h 1049"/>
                <a:gd name="T20" fmla="*/ 283 w 737"/>
                <a:gd name="T21" fmla="*/ 1020 h 1049"/>
                <a:gd name="T22" fmla="*/ 340 w 737"/>
                <a:gd name="T23" fmla="*/ 1049 h 1049"/>
                <a:gd name="T24" fmla="*/ 369 w 737"/>
                <a:gd name="T25" fmla="*/ 964 h 1049"/>
                <a:gd name="T26" fmla="*/ 369 w 737"/>
                <a:gd name="T27" fmla="*/ 850 h 1049"/>
                <a:gd name="T28" fmla="*/ 397 w 737"/>
                <a:gd name="T29" fmla="*/ 879 h 1049"/>
                <a:gd name="T30" fmla="*/ 454 w 737"/>
                <a:gd name="T31" fmla="*/ 822 h 1049"/>
                <a:gd name="T32" fmla="*/ 425 w 737"/>
                <a:gd name="T33" fmla="*/ 794 h 1049"/>
                <a:gd name="T34" fmla="*/ 454 w 737"/>
                <a:gd name="T35" fmla="*/ 737 h 1049"/>
                <a:gd name="T36" fmla="*/ 425 w 737"/>
                <a:gd name="T37" fmla="*/ 708 h 1049"/>
                <a:gd name="T38" fmla="*/ 482 w 737"/>
                <a:gd name="T39" fmla="*/ 680 h 1049"/>
                <a:gd name="T40" fmla="*/ 510 w 737"/>
                <a:gd name="T41" fmla="*/ 595 h 1049"/>
                <a:gd name="T42" fmla="*/ 567 w 737"/>
                <a:gd name="T43" fmla="*/ 510 h 1049"/>
                <a:gd name="T44" fmla="*/ 539 w 737"/>
                <a:gd name="T45" fmla="*/ 482 h 1049"/>
                <a:gd name="T46" fmla="*/ 539 w 737"/>
                <a:gd name="T47" fmla="*/ 397 h 1049"/>
                <a:gd name="T48" fmla="*/ 624 w 737"/>
                <a:gd name="T49" fmla="*/ 368 h 1049"/>
                <a:gd name="T50" fmla="*/ 680 w 737"/>
                <a:gd name="T51" fmla="*/ 425 h 1049"/>
                <a:gd name="T52" fmla="*/ 680 w 737"/>
                <a:gd name="T53" fmla="*/ 198 h 1049"/>
                <a:gd name="T54" fmla="*/ 737 w 737"/>
                <a:gd name="T55" fmla="*/ 0 h 1049"/>
                <a:gd name="T56" fmla="*/ 539 w 737"/>
                <a:gd name="T57" fmla="*/ 28 h 1049"/>
                <a:gd name="T58" fmla="*/ 482 w 737"/>
                <a:gd name="T59" fmla="*/ 170 h 1049"/>
                <a:gd name="T60" fmla="*/ 482 w 737"/>
                <a:gd name="T61" fmla="*/ 227 h 1049"/>
                <a:gd name="T62" fmla="*/ 454 w 737"/>
                <a:gd name="T63" fmla="*/ 227 h 1049"/>
                <a:gd name="T64" fmla="*/ 425 w 737"/>
                <a:gd name="T65" fmla="*/ 198 h 1049"/>
                <a:gd name="T66" fmla="*/ 255 w 737"/>
                <a:gd name="T67" fmla="*/ 255 h 1049"/>
                <a:gd name="T68" fmla="*/ 170 w 737"/>
                <a:gd name="T69" fmla="*/ 397 h 1049"/>
                <a:gd name="T70" fmla="*/ 142 w 737"/>
                <a:gd name="T71" fmla="*/ 340 h 1049"/>
                <a:gd name="T72" fmla="*/ 28 w 737"/>
                <a:gd name="T73" fmla="*/ 340 h 1049"/>
                <a:gd name="T74" fmla="*/ 0 w 737"/>
                <a:gd name="T75" fmla="*/ 39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49">
                  <a:moveTo>
                    <a:pt x="0" y="397"/>
                  </a:moveTo>
                  <a:lnTo>
                    <a:pt x="0" y="482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142" y="879"/>
                  </a:lnTo>
                  <a:lnTo>
                    <a:pt x="198" y="1020"/>
                  </a:lnTo>
                  <a:lnTo>
                    <a:pt x="255" y="1049"/>
                  </a:lnTo>
                  <a:lnTo>
                    <a:pt x="283" y="1020"/>
                  </a:lnTo>
                  <a:lnTo>
                    <a:pt x="340" y="1049"/>
                  </a:lnTo>
                  <a:lnTo>
                    <a:pt x="369" y="964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22"/>
                  </a:lnTo>
                  <a:lnTo>
                    <a:pt x="425" y="794"/>
                  </a:lnTo>
                  <a:lnTo>
                    <a:pt x="454" y="737"/>
                  </a:lnTo>
                  <a:lnTo>
                    <a:pt x="425" y="708"/>
                  </a:lnTo>
                  <a:lnTo>
                    <a:pt x="482" y="680"/>
                  </a:lnTo>
                  <a:lnTo>
                    <a:pt x="510" y="595"/>
                  </a:lnTo>
                  <a:lnTo>
                    <a:pt x="567" y="510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624" y="368"/>
                  </a:lnTo>
                  <a:lnTo>
                    <a:pt x="680" y="425"/>
                  </a:lnTo>
                  <a:lnTo>
                    <a:pt x="680" y="198"/>
                  </a:lnTo>
                  <a:lnTo>
                    <a:pt x="737" y="0"/>
                  </a:lnTo>
                  <a:lnTo>
                    <a:pt x="539" y="28"/>
                  </a:lnTo>
                  <a:lnTo>
                    <a:pt x="482" y="170"/>
                  </a:lnTo>
                  <a:lnTo>
                    <a:pt x="482" y="227"/>
                  </a:lnTo>
                  <a:lnTo>
                    <a:pt x="454" y="227"/>
                  </a:lnTo>
                  <a:lnTo>
                    <a:pt x="425" y="198"/>
                  </a:lnTo>
                  <a:lnTo>
                    <a:pt x="255" y="25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28" y="340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0A9522CD-2583-4566-A663-F8ADD1915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75"/>
              <a:ext cx="936" cy="992"/>
            </a:xfrm>
            <a:custGeom>
              <a:avLst/>
              <a:gdLst>
                <a:gd name="T0" fmla="*/ 624 w 936"/>
                <a:gd name="T1" fmla="*/ 964 h 992"/>
                <a:gd name="T2" fmla="*/ 511 w 936"/>
                <a:gd name="T3" fmla="*/ 992 h 992"/>
                <a:gd name="T4" fmla="*/ 426 w 936"/>
                <a:gd name="T5" fmla="*/ 935 h 992"/>
                <a:gd name="T6" fmla="*/ 426 w 936"/>
                <a:gd name="T7" fmla="*/ 879 h 992"/>
                <a:gd name="T8" fmla="*/ 369 w 936"/>
                <a:gd name="T9" fmla="*/ 850 h 992"/>
                <a:gd name="T10" fmla="*/ 426 w 936"/>
                <a:gd name="T11" fmla="*/ 765 h 992"/>
                <a:gd name="T12" fmla="*/ 397 w 936"/>
                <a:gd name="T13" fmla="*/ 709 h 992"/>
                <a:gd name="T14" fmla="*/ 341 w 936"/>
                <a:gd name="T15" fmla="*/ 709 h 992"/>
                <a:gd name="T16" fmla="*/ 341 w 936"/>
                <a:gd name="T17" fmla="*/ 652 h 992"/>
                <a:gd name="T18" fmla="*/ 312 w 936"/>
                <a:gd name="T19" fmla="*/ 567 h 992"/>
                <a:gd name="T20" fmla="*/ 341 w 936"/>
                <a:gd name="T21" fmla="*/ 482 h 992"/>
                <a:gd name="T22" fmla="*/ 171 w 936"/>
                <a:gd name="T23" fmla="*/ 340 h 992"/>
                <a:gd name="T24" fmla="*/ 227 w 936"/>
                <a:gd name="T25" fmla="*/ 283 h 992"/>
                <a:gd name="T26" fmla="*/ 171 w 936"/>
                <a:gd name="T27" fmla="*/ 283 h 992"/>
                <a:gd name="T28" fmla="*/ 171 w 936"/>
                <a:gd name="T29" fmla="*/ 227 h 992"/>
                <a:gd name="T30" fmla="*/ 114 w 936"/>
                <a:gd name="T31" fmla="*/ 227 h 992"/>
                <a:gd name="T32" fmla="*/ 86 w 936"/>
                <a:gd name="T33" fmla="*/ 198 h 992"/>
                <a:gd name="T34" fmla="*/ 29 w 936"/>
                <a:gd name="T35" fmla="*/ 227 h 992"/>
                <a:gd name="T36" fmla="*/ 0 w 936"/>
                <a:gd name="T37" fmla="*/ 142 h 992"/>
                <a:gd name="T38" fmla="*/ 0 w 936"/>
                <a:gd name="T39" fmla="*/ 57 h 992"/>
                <a:gd name="T40" fmla="*/ 114 w 936"/>
                <a:gd name="T41" fmla="*/ 28 h 992"/>
                <a:gd name="T42" fmla="*/ 171 w 936"/>
                <a:gd name="T43" fmla="*/ 57 h 992"/>
                <a:gd name="T44" fmla="*/ 284 w 936"/>
                <a:gd name="T45" fmla="*/ 28 h 992"/>
                <a:gd name="T46" fmla="*/ 426 w 936"/>
                <a:gd name="T47" fmla="*/ 57 h 992"/>
                <a:gd name="T48" fmla="*/ 681 w 936"/>
                <a:gd name="T49" fmla="*/ 0 h 992"/>
                <a:gd name="T50" fmla="*/ 709 w 936"/>
                <a:gd name="T51" fmla="*/ 28 h 992"/>
                <a:gd name="T52" fmla="*/ 823 w 936"/>
                <a:gd name="T53" fmla="*/ 28 h 992"/>
                <a:gd name="T54" fmla="*/ 823 w 936"/>
                <a:gd name="T55" fmla="*/ 283 h 992"/>
                <a:gd name="T56" fmla="*/ 908 w 936"/>
                <a:gd name="T57" fmla="*/ 368 h 992"/>
                <a:gd name="T58" fmla="*/ 908 w 936"/>
                <a:gd name="T59" fmla="*/ 397 h 992"/>
                <a:gd name="T60" fmla="*/ 936 w 936"/>
                <a:gd name="T61" fmla="*/ 453 h 992"/>
                <a:gd name="T62" fmla="*/ 823 w 936"/>
                <a:gd name="T63" fmla="*/ 510 h 992"/>
                <a:gd name="T64" fmla="*/ 823 w 936"/>
                <a:gd name="T65" fmla="*/ 595 h 992"/>
                <a:gd name="T66" fmla="*/ 794 w 936"/>
                <a:gd name="T67" fmla="*/ 652 h 992"/>
                <a:gd name="T68" fmla="*/ 794 w 936"/>
                <a:gd name="T69" fmla="*/ 737 h 992"/>
                <a:gd name="T70" fmla="*/ 823 w 936"/>
                <a:gd name="T71" fmla="*/ 765 h 992"/>
                <a:gd name="T72" fmla="*/ 766 w 936"/>
                <a:gd name="T73" fmla="*/ 879 h 992"/>
                <a:gd name="T74" fmla="*/ 766 w 936"/>
                <a:gd name="T75" fmla="*/ 935 h 992"/>
                <a:gd name="T76" fmla="*/ 681 w 936"/>
                <a:gd name="T77" fmla="*/ 964 h 992"/>
                <a:gd name="T78" fmla="*/ 653 w 936"/>
                <a:gd name="T79" fmla="*/ 907 h 992"/>
                <a:gd name="T80" fmla="*/ 624 w 936"/>
                <a:gd name="T81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6" h="992">
                  <a:moveTo>
                    <a:pt x="624" y="964"/>
                  </a:moveTo>
                  <a:lnTo>
                    <a:pt x="511" y="992"/>
                  </a:lnTo>
                  <a:lnTo>
                    <a:pt x="426" y="935"/>
                  </a:lnTo>
                  <a:lnTo>
                    <a:pt x="426" y="879"/>
                  </a:lnTo>
                  <a:lnTo>
                    <a:pt x="369" y="850"/>
                  </a:lnTo>
                  <a:lnTo>
                    <a:pt x="426" y="765"/>
                  </a:lnTo>
                  <a:lnTo>
                    <a:pt x="397" y="709"/>
                  </a:lnTo>
                  <a:lnTo>
                    <a:pt x="341" y="709"/>
                  </a:lnTo>
                  <a:lnTo>
                    <a:pt x="341" y="652"/>
                  </a:lnTo>
                  <a:lnTo>
                    <a:pt x="312" y="567"/>
                  </a:lnTo>
                  <a:lnTo>
                    <a:pt x="341" y="482"/>
                  </a:lnTo>
                  <a:lnTo>
                    <a:pt x="171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86" y="198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114" y="28"/>
                  </a:lnTo>
                  <a:lnTo>
                    <a:pt x="171" y="57"/>
                  </a:lnTo>
                  <a:lnTo>
                    <a:pt x="284" y="28"/>
                  </a:lnTo>
                  <a:lnTo>
                    <a:pt x="426" y="57"/>
                  </a:lnTo>
                  <a:lnTo>
                    <a:pt x="681" y="0"/>
                  </a:lnTo>
                  <a:lnTo>
                    <a:pt x="709" y="28"/>
                  </a:lnTo>
                  <a:lnTo>
                    <a:pt x="823" y="28"/>
                  </a:lnTo>
                  <a:lnTo>
                    <a:pt x="823" y="283"/>
                  </a:lnTo>
                  <a:lnTo>
                    <a:pt x="908" y="368"/>
                  </a:lnTo>
                  <a:lnTo>
                    <a:pt x="908" y="397"/>
                  </a:lnTo>
                  <a:lnTo>
                    <a:pt x="936" y="453"/>
                  </a:lnTo>
                  <a:lnTo>
                    <a:pt x="823" y="510"/>
                  </a:lnTo>
                  <a:lnTo>
                    <a:pt x="823" y="595"/>
                  </a:lnTo>
                  <a:lnTo>
                    <a:pt x="794" y="652"/>
                  </a:lnTo>
                  <a:lnTo>
                    <a:pt x="794" y="737"/>
                  </a:lnTo>
                  <a:lnTo>
                    <a:pt x="823" y="765"/>
                  </a:lnTo>
                  <a:lnTo>
                    <a:pt x="766" y="879"/>
                  </a:lnTo>
                  <a:lnTo>
                    <a:pt x="766" y="935"/>
                  </a:lnTo>
                  <a:lnTo>
                    <a:pt x="681" y="964"/>
                  </a:lnTo>
                  <a:lnTo>
                    <a:pt x="653" y="907"/>
                  </a:lnTo>
                  <a:lnTo>
                    <a:pt x="624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A28C4219-8F7C-4B6C-8258-0BDFA964E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262"/>
              <a:ext cx="850" cy="1048"/>
            </a:xfrm>
            <a:custGeom>
              <a:avLst/>
              <a:gdLst>
                <a:gd name="T0" fmla="*/ 652 w 850"/>
                <a:gd name="T1" fmla="*/ 340 h 1048"/>
                <a:gd name="T2" fmla="*/ 623 w 850"/>
                <a:gd name="T3" fmla="*/ 255 h 1048"/>
                <a:gd name="T4" fmla="*/ 623 w 850"/>
                <a:gd name="T5" fmla="*/ 170 h 1048"/>
                <a:gd name="T6" fmla="*/ 595 w 850"/>
                <a:gd name="T7" fmla="*/ 85 h 1048"/>
                <a:gd name="T8" fmla="*/ 453 w 850"/>
                <a:gd name="T9" fmla="*/ 0 h 1048"/>
                <a:gd name="T10" fmla="*/ 340 w 850"/>
                <a:gd name="T11" fmla="*/ 56 h 1048"/>
                <a:gd name="T12" fmla="*/ 312 w 850"/>
                <a:gd name="T13" fmla="*/ 226 h 1048"/>
                <a:gd name="T14" fmla="*/ 227 w 850"/>
                <a:gd name="T15" fmla="*/ 170 h 1048"/>
                <a:gd name="T16" fmla="*/ 170 w 850"/>
                <a:gd name="T17" fmla="*/ 226 h 1048"/>
                <a:gd name="T18" fmla="*/ 142 w 850"/>
                <a:gd name="T19" fmla="*/ 226 h 1048"/>
                <a:gd name="T20" fmla="*/ 85 w 850"/>
                <a:gd name="T21" fmla="*/ 170 h 1048"/>
                <a:gd name="T22" fmla="*/ 0 w 850"/>
                <a:gd name="T23" fmla="*/ 198 h 1048"/>
                <a:gd name="T24" fmla="*/ 170 w 850"/>
                <a:gd name="T25" fmla="*/ 368 h 1048"/>
                <a:gd name="T26" fmla="*/ 170 w 850"/>
                <a:gd name="T27" fmla="*/ 425 h 1048"/>
                <a:gd name="T28" fmla="*/ 312 w 850"/>
                <a:gd name="T29" fmla="*/ 481 h 1048"/>
                <a:gd name="T30" fmla="*/ 340 w 850"/>
                <a:gd name="T31" fmla="*/ 566 h 1048"/>
                <a:gd name="T32" fmla="*/ 255 w 850"/>
                <a:gd name="T33" fmla="*/ 992 h 1048"/>
                <a:gd name="T34" fmla="*/ 340 w 850"/>
                <a:gd name="T35" fmla="*/ 992 h 1048"/>
                <a:gd name="T36" fmla="*/ 397 w 850"/>
                <a:gd name="T37" fmla="*/ 935 h 1048"/>
                <a:gd name="T38" fmla="*/ 482 w 850"/>
                <a:gd name="T39" fmla="*/ 963 h 1048"/>
                <a:gd name="T40" fmla="*/ 482 w 850"/>
                <a:gd name="T41" fmla="*/ 1020 h 1048"/>
                <a:gd name="T42" fmla="*/ 538 w 850"/>
                <a:gd name="T43" fmla="*/ 1048 h 1048"/>
                <a:gd name="T44" fmla="*/ 538 w 850"/>
                <a:gd name="T45" fmla="*/ 992 h 1048"/>
                <a:gd name="T46" fmla="*/ 567 w 850"/>
                <a:gd name="T47" fmla="*/ 1020 h 1048"/>
                <a:gd name="T48" fmla="*/ 567 w 850"/>
                <a:gd name="T49" fmla="*/ 1048 h 1048"/>
                <a:gd name="T50" fmla="*/ 652 w 850"/>
                <a:gd name="T51" fmla="*/ 992 h 1048"/>
                <a:gd name="T52" fmla="*/ 709 w 850"/>
                <a:gd name="T53" fmla="*/ 992 h 1048"/>
                <a:gd name="T54" fmla="*/ 737 w 850"/>
                <a:gd name="T55" fmla="*/ 907 h 1048"/>
                <a:gd name="T56" fmla="*/ 709 w 850"/>
                <a:gd name="T57" fmla="*/ 878 h 1048"/>
                <a:gd name="T58" fmla="*/ 737 w 850"/>
                <a:gd name="T59" fmla="*/ 850 h 1048"/>
                <a:gd name="T60" fmla="*/ 737 w 850"/>
                <a:gd name="T61" fmla="*/ 793 h 1048"/>
                <a:gd name="T62" fmla="*/ 709 w 850"/>
                <a:gd name="T63" fmla="*/ 793 h 1048"/>
                <a:gd name="T64" fmla="*/ 737 w 850"/>
                <a:gd name="T65" fmla="*/ 623 h 1048"/>
                <a:gd name="T66" fmla="*/ 765 w 850"/>
                <a:gd name="T67" fmla="*/ 566 h 1048"/>
                <a:gd name="T68" fmla="*/ 794 w 850"/>
                <a:gd name="T69" fmla="*/ 453 h 1048"/>
                <a:gd name="T70" fmla="*/ 850 w 850"/>
                <a:gd name="T71" fmla="*/ 396 h 1048"/>
                <a:gd name="T72" fmla="*/ 794 w 850"/>
                <a:gd name="T73" fmla="*/ 396 h 1048"/>
                <a:gd name="T74" fmla="*/ 794 w 850"/>
                <a:gd name="T75" fmla="*/ 340 h 1048"/>
                <a:gd name="T76" fmla="*/ 737 w 850"/>
                <a:gd name="T77" fmla="*/ 340 h 1048"/>
                <a:gd name="T78" fmla="*/ 709 w 850"/>
                <a:gd name="T79" fmla="*/ 311 h 1048"/>
                <a:gd name="T80" fmla="*/ 652 w 850"/>
                <a:gd name="T81" fmla="*/ 34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0" h="1048">
                  <a:moveTo>
                    <a:pt x="652" y="340"/>
                  </a:moveTo>
                  <a:lnTo>
                    <a:pt x="623" y="255"/>
                  </a:lnTo>
                  <a:lnTo>
                    <a:pt x="623" y="170"/>
                  </a:lnTo>
                  <a:lnTo>
                    <a:pt x="595" y="85"/>
                  </a:lnTo>
                  <a:lnTo>
                    <a:pt x="453" y="0"/>
                  </a:lnTo>
                  <a:lnTo>
                    <a:pt x="340" y="56"/>
                  </a:lnTo>
                  <a:lnTo>
                    <a:pt x="312" y="226"/>
                  </a:lnTo>
                  <a:lnTo>
                    <a:pt x="227" y="170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170" y="368"/>
                  </a:lnTo>
                  <a:lnTo>
                    <a:pt x="170" y="425"/>
                  </a:lnTo>
                  <a:lnTo>
                    <a:pt x="312" y="481"/>
                  </a:lnTo>
                  <a:lnTo>
                    <a:pt x="340" y="566"/>
                  </a:lnTo>
                  <a:lnTo>
                    <a:pt x="255" y="992"/>
                  </a:lnTo>
                  <a:lnTo>
                    <a:pt x="340" y="992"/>
                  </a:lnTo>
                  <a:lnTo>
                    <a:pt x="397" y="935"/>
                  </a:lnTo>
                  <a:lnTo>
                    <a:pt x="482" y="963"/>
                  </a:lnTo>
                  <a:lnTo>
                    <a:pt x="482" y="1020"/>
                  </a:lnTo>
                  <a:lnTo>
                    <a:pt x="538" y="1048"/>
                  </a:lnTo>
                  <a:lnTo>
                    <a:pt x="538" y="992"/>
                  </a:lnTo>
                  <a:lnTo>
                    <a:pt x="567" y="1020"/>
                  </a:lnTo>
                  <a:lnTo>
                    <a:pt x="567" y="1048"/>
                  </a:lnTo>
                  <a:lnTo>
                    <a:pt x="652" y="992"/>
                  </a:lnTo>
                  <a:lnTo>
                    <a:pt x="709" y="992"/>
                  </a:lnTo>
                  <a:lnTo>
                    <a:pt x="737" y="907"/>
                  </a:lnTo>
                  <a:lnTo>
                    <a:pt x="709" y="878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09" y="793"/>
                  </a:lnTo>
                  <a:lnTo>
                    <a:pt x="737" y="623"/>
                  </a:lnTo>
                  <a:lnTo>
                    <a:pt x="765" y="566"/>
                  </a:lnTo>
                  <a:lnTo>
                    <a:pt x="794" y="45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09" y="311"/>
                  </a:lnTo>
                  <a:lnTo>
                    <a:pt x="652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203140D3-5AB2-4242-8711-CE206BCFF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715"/>
              <a:ext cx="1219" cy="1588"/>
            </a:xfrm>
            <a:custGeom>
              <a:avLst/>
              <a:gdLst>
                <a:gd name="T0" fmla="*/ 227 w 1219"/>
                <a:gd name="T1" fmla="*/ 539 h 1588"/>
                <a:gd name="T2" fmla="*/ 369 w 1219"/>
                <a:gd name="T3" fmla="*/ 510 h 1588"/>
                <a:gd name="T4" fmla="*/ 425 w 1219"/>
                <a:gd name="T5" fmla="*/ 595 h 1588"/>
                <a:gd name="T6" fmla="*/ 454 w 1219"/>
                <a:gd name="T7" fmla="*/ 567 h 1588"/>
                <a:gd name="T8" fmla="*/ 539 w 1219"/>
                <a:gd name="T9" fmla="*/ 539 h 1588"/>
                <a:gd name="T10" fmla="*/ 624 w 1219"/>
                <a:gd name="T11" fmla="*/ 454 h 1588"/>
                <a:gd name="T12" fmla="*/ 624 w 1219"/>
                <a:gd name="T13" fmla="*/ 397 h 1588"/>
                <a:gd name="T14" fmla="*/ 596 w 1219"/>
                <a:gd name="T15" fmla="*/ 340 h 1588"/>
                <a:gd name="T16" fmla="*/ 652 w 1219"/>
                <a:gd name="T17" fmla="*/ 113 h 1588"/>
                <a:gd name="T18" fmla="*/ 851 w 1219"/>
                <a:gd name="T19" fmla="*/ 142 h 1588"/>
                <a:gd name="T20" fmla="*/ 851 w 1219"/>
                <a:gd name="T21" fmla="*/ 312 h 1588"/>
                <a:gd name="T22" fmla="*/ 907 w 1219"/>
                <a:gd name="T23" fmla="*/ 369 h 1588"/>
                <a:gd name="T24" fmla="*/ 879 w 1219"/>
                <a:gd name="T25" fmla="*/ 510 h 1588"/>
                <a:gd name="T26" fmla="*/ 936 w 1219"/>
                <a:gd name="T27" fmla="*/ 567 h 1588"/>
                <a:gd name="T28" fmla="*/ 1021 w 1219"/>
                <a:gd name="T29" fmla="*/ 652 h 1588"/>
                <a:gd name="T30" fmla="*/ 1134 w 1219"/>
                <a:gd name="T31" fmla="*/ 737 h 1588"/>
                <a:gd name="T32" fmla="*/ 1191 w 1219"/>
                <a:gd name="T33" fmla="*/ 794 h 1588"/>
                <a:gd name="T34" fmla="*/ 1106 w 1219"/>
                <a:gd name="T35" fmla="*/ 851 h 1588"/>
                <a:gd name="T36" fmla="*/ 1049 w 1219"/>
                <a:gd name="T37" fmla="*/ 936 h 1588"/>
                <a:gd name="T38" fmla="*/ 1077 w 1219"/>
                <a:gd name="T39" fmla="*/ 1049 h 1588"/>
                <a:gd name="T40" fmla="*/ 1049 w 1219"/>
                <a:gd name="T41" fmla="*/ 1219 h 1588"/>
                <a:gd name="T42" fmla="*/ 1049 w 1219"/>
                <a:gd name="T43" fmla="*/ 1333 h 1588"/>
                <a:gd name="T44" fmla="*/ 1049 w 1219"/>
                <a:gd name="T45" fmla="*/ 1389 h 1588"/>
                <a:gd name="T46" fmla="*/ 1021 w 1219"/>
                <a:gd name="T47" fmla="*/ 1503 h 1588"/>
                <a:gd name="T48" fmla="*/ 992 w 1219"/>
                <a:gd name="T49" fmla="*/ 1588 h 1588"/>
                <a:gd name="T50" fmla="*/ 907 w 1219"/>
                <a:gd name="T51" fmla="*/ 1474 h 1588"/>
                <a:gd name="T52" fmla="*/ 822 w 1219"/>
                <a:gd name="T53" fmla="*/ 1446 h 1588"/>
                <a:gd name="T54" fmla="*/ 766 w 1219"/>
                <a:gd name="T55" fmla="*/ 1276 h 1588"/>
                <a:gd name="T56" fmla="*/ 794 w 1219"/>
                <a:gd name="T57" fmla="*/ 1162 h 1588"/>
                <a:gd name="T58" fmla="*/ 681 w 1219"/>
                <a:gd name="T59" fmla="*/ 1191 h 1588"/>
                <a:gd name="T60" fmla="*/ 567 w 1219"/>
                <a:gd name="T61" fmla="*/ 1191 h 1588"/>
                <a:gd name="T62" fmla="*/ 369 w 1219"/>
                <a:gd name="T63" fmla="*/ 1049 h 1588"/>
                <a:gd name="T64" fmla="*/ 227 w 1219"/>
                <a:gd name="T65" fmla="*/ 1134 h 1588"/>
                <a:gd name="T66" fmla="*/ 142 w 1219"/>
                <a:gd name="T67" fmla="*/ 1219 h 1588"/>
                <a:gd name="T68" fmla="*/ 85 w 1219"/>
                <a:gd name="T69" fmla="*/ 936 h 1588"/>
                <a:gd name="T70" fmla="*/ 57 w 1219"/>
                <a:gd name="T71" fmla="*/ 822 h 1588"/>
                <a:gd name="T72" fmla="*/ 142 w 1219"/>
                <a:gd name="T73" fmla="*/ 539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9" h="1588">
                  <a:moveTo>
                    <a:pt x="142" y="539"/>
                  </a:moveTo>
                  <a:lnTo>
                    <a:pt x="227" y="539"/>
                  </a:lnTo>
                  <a:lnTo>
                    <a:pt x="284" y="482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95"/>
                  </a:lnTo>
                  <a:lnTo>
                    <a:pt x="425" y="539"/>
                  </a:lnTo>
                  <a:lnTo>
                    <a:pt x="454" y="567"/>
                  </a:lnTo>
                  <a:lnTo>
                    <a:pt x="454" y="595"/>
                  </a:lnTo>
                  <a:lnTo>
                    <a:pt x="539" y="539"/>
                  </a:lnTo>
                  <a:lnTo>
                    <a:pt x="596" y="539"/>
                  </a:lnTo>
                  <a:lnTo>
                    <a:pt x="624" y="454"/>
                  </a:lnTo>
                  <a:lnTo>
                    <a:pt x="596" y="425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96" y="340"/>
                  </a:lnTo>
                  <a:lnTo>
                    <a:pt x="624" y="170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851" y="142"/>
                  </a:lnTo>
                  <a:lnTo>
                    <a:pt x="822" y="227"/>
                  </a:lnTo>
                  <a:lnTo>
                    <a:pt x="851" y="312"/>
                  </a:lnTo>
                  <a:lnTo>
                    <a:pt x="851" y="369"/>
                  </a:lnTo>
                  <a:lnTo>
                    <a:pt x="907" y="369"/>
                  </a:lnTo>
                  <a:lnTo>
                    <a:pt x="936" y="425"/>
                  </a:lnTo>
                  <a:lnTo>
                    <a:pt x="879" y="510"/>
                  </a:lnTo>
                  <a:lnTo>
                    <a:pt x="936" y="539"/>
                  </a:lnTo>
                  <a:lnTo>
                    <a:pt x="936" y="567"/>
                  </a:lnTo>
                  <a:lnTo>
                    <a:pt x="936" y="595"/>
                  </a:lnTo>
                  <a:lnTo>
                    <a:pt x="1021" y="652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106" y="766"/>
                  </a:lnTo>
                  <a:lnTo>
                    <a:pt x="1191" y="794"/>
                  </a:lnTo>
                  <a:lnTo>
                    <a:pt x="1219" y="851"/>
                  </a:lnTo>
                  <a:lnTo>
                    <a:pt x="1106" y="851"/>
                  </a:lnTo>
                  <a:lnTo>
                    <a:pt x="1134" y="907"/>
                  </a:lnTo>
                  <a:lnTo>
                    <a:pt x="1049" y="936"/>
                  </a:lnTo>
                  <a:lnTo>
                    <a:pt x="1049" y="1021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219"/>
                  </a:lnTo>
                  <a:lnTo>
                    <a:pt x="992" y="1247"/>
                  </a:lnTo>
                  <a:lnTo>
                    <a:pt x="1049" y="1333"/>
                  </a:lnTo>
                  <a:lnTo>
                    <a:pt x="1021" y="1361"/>
                  </a:lnTo>
                  <a:lnTo>
                    <a:pt x="1049" y="1389"/>
                  </a:lnTo>
                  <a:lnTo>
                    <a:pt x="1021" y="1446"/>
                  </a:lnTo>
                  <a:lnTo>
                    <a:pt x="1021" y="1503"/>
                  </a:lnTo>
                  <a:lnTo>
                    <a:pt x="992" y="1503"/>
                  </a:lnTo>
                  <a:lnTo>
                    <a:pt x="992" y="1588"/>
                  </a:lnTo>
                  <a:lnTo>
                    <a:pt x="936" y="1559"/>
                  </a:lnTo>
                  <a:lnTo>
                    <a:pt x="907" y="1474"/>
                  </a:lnTo>
                  <a:lnTo>
                    <a:pt x="822" y="1503"/>
                  </a:lnTo>
                  <a:lnTo>
                    <a:pt x="822" y="1446"/>
                  </a:lnTo>
                  <a:lnTo>
                    <a:pt x="737" y="1333"/>
                  </a:lnTo>
                  <a:lnTo>
                    <a:pt x="766" y="1276"/>
                  </a:lnTo>
                  <a:lnTo>
                    <a:pt x="822" y="1191"/>
                  </a:lnTo>
                  <a:lnTo>
                    <a:pt x="794" y="1162"/>
                  </a:lnTo>
                  <a:lnTo>
                    <a:pt x="709" y="1162"/>
                  </a:lnTo>
                  <a:lnTo>
                    <a:pt x="681" y="1191"/>
                  </a:lnTo>
                  <a:lnTo>
                    <a:pt x="624" y="1162"/>
                  </a:lnTo>
                  <a:lnTo>
                    <a:pt x="567" y="1191"/>
                  </a:lnTo>
                  <a:lnTo>
                    <a:pt x="539" y="1134"/>
                  </a:lnTo>
                  <a:lnTo>
                    <a:pt x="369" y="1049"/>
                  </a:lnTo>
                  <a:lnTo>
                    <a:pt x="284" y="1077"/>
                  </a:lnTo>
                  <a:lnTo>
                    <a:pt x="227" y="1134"/>
                  </a:lnTo>
                  <a:lnTo>
                    <a:pt x="199" y="1191"/>
                  </a:lnTo>
                  <a:lnTo>
                    <a:pt x="142" y="1219"/>
                  </a:lnTo>
                  <a:lnTo>
                    <a:pt x="0" y="1219"/>
                  </a:lnTo>
                  <a:lnTo>
                    <a:pt x="85" y="936"/>
                  </a:lnTo>
                  <a:lnTo>
                    <a:pt x="57" y="907"/>
                  </a:lnTo>
                  <a:lnTo>
                    <a:pt x="57" y="822"/>
                  </a:lnTo>
                  <a:lnTo>
                    <a:pt x="114" y="851"/>
                  </a:lnTo>
                  <a:lnTo>
                    <a:pt x="142" y="53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031F7906-CE8B-4E93-AAE5-D79E579A1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2161"/>
              <a:ext cx="1021" cy="1077"/>
            </a:xfrm>
            <a:custGeom>
              <a:avLst/>
              <a:gdLst>
                <a:gd name="T0" fmla="*/ 992 w 1021"/>
                <a:gd name="T1" fmla="*/ 935 h 1077"/>
                <a:gd name="T2" fmla="*/ 794 w 1021"/>
                <a:gd name="T3" fmla="*/ 822 h 1077"/>
                <a:gd name="T4" fmla="*/ 624 w 1021"/>
                <a:gd name="T5" fmla="*/ 822 h 1077"/>
                <a:gd name="T6" fmla="*/ 567 w 1021"/>
                <a:gd name="T7" fmla="*/ 907 h 1077"/>
                <a:gd name="T8" fmla="*/ 595 w 1021"/>
                <a:gd name="T9" fmla="*/ 1021 h 1077"/>
                <a:gd name="T10" fmla="*/ 510 w 1021"/>
                <a:gd name="T11" fmla="*/ 1021 h 1077"/>
                <a:gd name="T12" fmla="*/ 510 w 1021"/>
                <a:gd name="T13" fmla="*/ 992 h 1077"/>
                <a:gd name="T14" fmla="*/ 425 w 1021"/>
                <a:gd name="T15" fmla="*/ 1077 h 1077"/>
                <a:gd name="T16" fmla="*/ 340 w 1021"/>
                <a:gd name="T17" fmla="*/ 992 h 1077"/>
                <a:gd name="T18" fmla="*/ 227 w 1021"/>
                <a:gd name="T19" fmla="*/ 1049 h 1077"/>
                <a:gd name="T20" fmla="*/ 170 w 1021"/>
                <a:gd name="T21" fmla="*/ 992 h 1077"/>
                <a:gd name="T22" fmla="*/ 142 w 1021"/>
                <a:gd name="T23" fmla="*/ 879 h 1077"/>
                <a:gd name="T24" fmla="*/ 113 w 1021"/>
                <a:gd name="T25" fmla="*/ 794 h 1077"/>
                <a:gd name="T26" fmla="*/ 57 w 1021"/>
                <a:gd name="T27" fmla="*/ 794 h 1077"/>
                <a:gd name="T28" fmla="*/ 0 w 1021"/>
                <a:gd name="T29" fmla="*/ 652 h 1077"/>
                <a:gd name="T30" fmla="*/ 0 w 1021"/>
                <a:gd name="T31" fmla="*/ 595 h 1077"/>
                <a:gd name="T32" fmla="*/ 57 w 1021"/>
                <a:gd name="T33" fmla="*/ 624 h 1077"/>
                <a:gd name="T34" fmla="*/ 85 w 1021"/>
                <a:gd name="T35" fmla="*/ 567 h 1077"/>
                <a:gd name="T36" fmla="*/ 28 w 1021"/>
                <a:gd name="T37" fmla="*/ 539 h 1077"/>
                <a:gd name="T38" fmla="*/ 0 w 1021"/>
                <a:gd name="T39" fmla="*/ 454 h 1077"/>
                <a:gd name="T40" fmla="*/ 0 w 1021"/>
                <a:gd name="T41" fmla="*/ 312 h 1077"/>
                <a:gd name="T42" fmla="*/ 113 w 1021"/>
                <a:gd name="T43" fmla="*/ 454 h 1077"/>
                <a:gd name="T44" fmla="*/ 227 w 1021"/>
                <a:gd name="T45" fmla="*/ 482 h 1077"/>
                <a:gd name="T46" fmla="*/ 340 w 1021"/>
                <a:gd name="T47" fmla="*/ 539 h 1077"/>
                <a:gd name="T48" fmla="*/ 454 w 1021"/>
                <a:gd name="T49" fmla="*/ 567 h 1077"/>
                <a:gd name="T50" fmla="*/ 680 w 1021"/>
                <a:gd name="T51" fmla="*/ 340 h 1077"/>
                <a:gd name="T52" fmla="*/ 850 w 1021"/>
                <a:gd name="T53" fmla="*/ 113 h 1077"/>
                <a:gd name="T54" fmla="*/ 907 w 1021"/>
                <a:gd name="T55" fmla="*/ 0 h 1077"/>
                <a:gd name="T56" fmla="*/ 935 w 1021"/>
                <a:gd name="T57" fmla="*/ 28 h 1077"/>
                <a:gd name="T58" fmla="*/ 935 w 1021"/>
                <a:gd name="T59" fmla="*/ 57 h 1077"/>
                <a:gd name="T60" fmla="*/ 964 w 1021"/>
                <a:gd name="T61" fmla="*/ 85 h 1077"/>
                <a:gd name="T62" fmla="*/ 964 w 1021"/>
                <a:gd name="T63" fmla="*/ 142 h 1077"/>
                <a:gd name="T64" fmla="*/ 850 w 1021"/>
                <a:gd name="T65" fmla="*/ 255 h 1077"/>
                <a:gd name="T66" fmla="*/ 907 w 1021"/>
                <a:gd name="T67" fmla="*/ 340 h 1077"/>
                <a:gd name="T68" fmla="*/ 822 w 1021"/>
                <a:gd name="T69" fmla="*/ 539 h 1077"/>
                <a:gd name="T70" fmla="*/ 992 w 1021"/>
                <a:gd name="T71" fmla="*/ 709 h 1077"/>
                <a:gd name="T72" fmla="*/ 935 w 1021"/>
                <a:gd name="T73" fmla="*/ 822 h 1077"/>
                <a:gd name="T74" fmla="*/ 1021 w 1021"/>
                <a:gd name="T75" fmla="*/ 907 h 1077"/>
                <a:gd name="T76" fmla="*/ 992 w 1021"/>
                <a:gd name="T77" fmla="*/ 935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1077">
                  <a:moveTo>
                    <a:pt x="992" y="935"/>
                  </a:moveTo>
                  <a:lnTo>
                    <a:pt x="794" y="822"/>
                  </a:lnTo>
                  <a:lnTo>
                    <a:pt x="624" y="822"/>
                  </a:lnTo>
                  <a:lnTo>
                    <a:pt x="567" y="907"/>
                  </a:lnTo>
                  <a:lnTo>
                    <a:pt x="595" y="1021"/>
                  </a:lnTo>
                  <a:lnTo>
                    <a:pt x="510" y="1021"/>
                  </a:lnTo>
                  <a:lnTo>
                    <a:pt x="510" y="992"/>
                  </a:lnTo>
                  <a:lnTo>
                    <a:pt x="425" y="1077"/>
                  </a:lnTo>
                  <a:lnTo>
                    <a:pt x="340" y="992"/>
                  </a:lnTo>
                  <a:lnTo>
                    <a:pt x="227" y="1049"/>
                  </a:lnTo>
                  <a:lnTo>
                    <a:pt x="170" y="992"/>
                  </a:lnTo>
                  <a:lnTo>
                    <a:pt x="142" y="879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624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454"/>
                  </a:lnTo>
                  <a:lnTo>
                    <a:pt x="0" y="312"/>
                  </a:lnTo>
                  <a:lnTo>
                    <a:pt x="113" y="454"/>
                  </a:lnTo>
                  <a:lnTo>
                    <a:pt x="227" y="482"/>
                  </a:lnTo>
                  <a:lnTo>
                    <a:pt x="340" y="539"/>
                  </a:lnTo>
                  <a:lnTo>
                    <a:pt x="454" y="567"/>
                  </a:lnTo>
                  <a:lnTo>
                    <a:pt x="680" y="340"/>
                  </a:lnTo>
                  <a:lnTo>
                    <a:pt x="850" y="113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57"/>
                  </a:lnTo>
                  <a:lnTo>
                    <a:pt x="964" y="85"/>
                  </a:lnTo>
                  <a:lnTo>
                    <a:pt x="964" y="142"/>
                  </a:lnTo>
                  <a:lnTo>
                    <a:pt x="850" y="255"/>
                  </a:lnTo>
                  <a:lnTo>
                    <a:pt x="907" y="340"/>
                  </a:lnTo>
                  <a:lnTo>
                    <a:pt x="822" y="539"/>
                  </a:lnTo>
                  <a:lnTo>
                    <a:pt x="992" y="709"/>
                  </a:lnTo>
                  <a:lnTo>
                    <a:pt x="935" y="822"/>
                  </a:lnTo>
                  <a:lnTo>
                    <a:pt x="1021" y="907"/>
                  </a:lnTo>
                  <a:lnTo>
                    <a:pt x="992" y="93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614839E6-DBCE-4045-A3FC-0C12A0EA1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764"/>
              <a:ext cx="1106" cy="879"/>
            </a:xfrm>
            <a:custGeom>
              <a:avLst/>
              <a:gdLst>
                <a:gd name="T0" fmla="*/ 0 w 1106"/>
                <a:gd name="T1" fmla="*/ 397 h 879"/>
                <a:gd name="T2" fmla="*/ 57 w 1106"/>
                <a:gd name="T3" fmla="*/ 284 h 879"/>
                <a:gd name="T4" fmla="*/ 85 w 1106"/>
                <a:gd name="T5" fmla="*/ 170 h 879"/>
                <a:gd name="T6" fmla="*/ 227 w 1106"/>
                <a:gd name="T7" fmla="*/ 170 h 879"/>
                <a:gd name="T8" fmla="*/ 284 w 1106"/>
                <a:gd name="T9" fmla="*/ 142 h 879"/>
                <a:gd name="T10" fmla="*/ 312 w 1106"/>
                <a:gd name="T11" fmla="*/ 85 h 879"/>
                <a:gd name="T12" fmla="*/ 369 w 1106"/>
                <a:gd name="T13" fmla="*/ 28 h 879"/>
                <a:gd name="T14" fmla="*/ 454 w 1106"/>
                <a:gd name="T15" fmla="*/ 0 h 879"/>
                <a:gd name="T16" fmla="*/ 624 w 1106"/>
                <a:gd name="T17" fmla="*/ 85 h 879"/>
                <a:gd name="T18" fmla="*/ 652 w 1106"/>
                <a:gd name="T19" fmla="*/ 142 h 879"/>
                <a:gd name="T20" fmla="*/ 709 w 1106"/>
                <a:gd name="T21" fmla="*/ 113 h 879"/>
                <a:gd name="T22" fmla="*/ 766 w 1106"/>
                <a:gd name="T23" fmla="*/ 142 h 879"/>
                <a:gd name="T24" fmla="*/ 794 w 1106"/>
                <a:gd name="T25" fmla="*/ 113 h 879"/>
                <a:gd name="T26" fmla="*/ 879 w 1106"/>
                <a:gd name="T27" fmla="*/ 113 h 879"/>
                <a:gd name="T28" fmla="*/ 907 w 1106"/>
                <a:gd name="T29" fmla="*/ 142 h 879"/>
                <a:gd name="T30" fmla="*/ 822 w 1106"/>
                <a:gd name="T31" fmla="*/ 284 h 879"/>
                <a:gd name="T32" fmla="*/ 907 w 1106"/>
                <a:gd name="T33" fmla="*/ 397 h 879"/>
                <a:gd name="T34" fmla="*/ 907 w 1106"/>
                <a:gd name="T35" fmla="*/ 454 h 879"/>
                <a:gd name="T36" fmla="*/ 992 w 1106"/>
                <a:gd name="T37" fmla="*/ 425 h 879"/>
                <a:gd name="T38" fmla="*/ 1021 w 1106"/>
                <a:gd name="T39" fmla="*/ 510 h 879"/>
                <a:gd name="T40" fmla="*/ 1077 w 1106"/>
                <a:gd name="T41" fmla="*/ 539 h 879"/>
                <a:gd name="T42" fmla="*/ 1077 w 1106"/>
                <a:gd name="T43" fmla="*/ 595 h 879"/>
                <a:gd name="T44" fmla="*/ 1106 w 1106"/>
                <a:gd name="T45" fmla="*/ 624 h 879"/>
                <a:gd name="T46" fmla="*/ 1077 w 1106"/>
                <a:gd name="T47" fmla="*/ 652 h 879"/>
                <a:gd name="T48" fmla="*/ 1106 w 1106"/>
                <a:gd name="T49" fmla="*/ 680 h 879"/>
                <a:gd name="T50" fmla="*/ 1049 w 1106"/>
                <a:gd name="T51" fmla="*/ 737 h 879"/>
                <a:gd name="T52" fmla="*/ 992 w 1106"/>
                <a:gd name="T53" fmla="*/ 737 h 879"/>
                <a:gd name="T54" fmla="*/ 964 w 1106"/>
                <a:gd name="T55" fmla="*/ 680 h 879"/>
                <a:gd name="T56" fmla="*/ 907 w 1106"/>
                <a:gd name="T57" fmla="*/ 709 h 879"/>
                <a:gd name="T58" fmla="*/ 851 w 1106"/>
                <a:gd name="T59" fmla="*/ 737 h 879"/>
                <a:gd name="T60" fmla="*/ 794 w 1106"/>
                <a:gd name="T61" fmla="*/ 680 h 879"/>
                <a:gd name="T62" fmla="*/ 737 w 1106"/>
                <a:gd name="T63" fmla="*/ 765 h 879"/>
                <a:gd name="T64" fmla="*/ 681 w 1106"/>
                <a:gd name="T65" fmla="*/ 765 h 879"/>
                <a:gd name="T66" fmla="*/ 681 w 1106"/>
                <a:gd name="T67" fmla="*/ 794 h 879"/>
                <a:gd name="T68" fmla="*/ 624 w 1106"/>
                <a:gd name="T69" fmla="*/ 822 h 879"/>
                <a:gd name="T70" fmla="*/ 652 w 1106"/>
                <a:gd name="T71" fmla="*/ 851 h 879"/>
                <a:gd name="T72" fmla="*/ 510 w 1106"/>
                <a:gd name="T73" fmla="*/ 879 h 879"/>
                <a:gd name="T74" fmla="*/ 454 w 1106"/>
                <a:gd name="T75" fmla="*/ 822 h 879"/>
                <a:gd name="T76" fmla="*/ 454 w 1106"/>
                <a:gd name="T77" fmla="*/ 595 h 879"/>
                <a:gd name="T78" fmla="*/ 482 w 1106"/>
                <a:gd name="T79" fmla="*/ 567 h 879"/>
                <a:gd name="T80" fmla="*/ 454 w 1106"/>
                <a:gd name="T81" fmla="*/ 482 h 879"/>
                <a:gd name="T82" fmla="*/ 227 w 1106"/>
                <a:gd name="T83" fmla="*/ 340 h 879"/>
                <a:gd name="T84" fmla="*/ 199 w 1106"/>
                <a:gd name="T85" fmla="*/ 284 h 879"/>
                <a:gd name="T86" fmla="*/ 142 w 1106"/>
                <a:gd name="T87" fmla="*/ 284 h 879"/>
                <a:gd name="T88" fmla="*/ 114 w 1106"/>
                <a:gd name="T89" fmla="*/ 397 h 879"/>
                <a:gd name="T90" fmla="*/ 170 w 1106"/>
                <a:gd name="T91" fmla="*/ 425 h 879"/>
                <a:gd name="T92" fmla="*/ 57 w 1106"/>
                <a:gd name="T93" fmla="*/ 482 h 879"/>
                <a:gd name="T94" fmla="*/ 28 w 1106"/>
                <a:gd name="T95" fmla="*/ 454 h 879"/>
                <a:gd name="T96" fmla="*/ 28 w 1106"/>
                <a:gd name="T97" fmla="*/ 425 h 879"/>
                <a:gd name="T98" fmla="*/ 0 w 1106"/>
                <a:gd name="T9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06" h="879">
                  <a:moveTo>
                    <a:pt x="0" y="397"/>
                  </a:moveTo>
                  <a:lnTo>
                    <a:pt x="57" y="284"/>
                  </a:lnTo>
                  <a:lnTo>
                    <a:pt x="85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94" y="113"/>
                  </a:lnTo>
                  <a:lnTo>
                    <a:pt x="879" y="113"/>
                  </a:lnTo>
                  <a:lnTo>
                    <a:pt x="907" y="142"/>
                  </a:lnTo>
                  <a:lnTo>
                    <a:pt x="822" y="284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92" y="425"/>
                  </a:lnTo>
                  <a:lnTo>
                    <a:pt x="1021" y="510"/>
                  </a:lnTo>
                  <a:lnTo>
                    <a:pt x="1077" y="539"/>
                  </a:lnTo>
                  <a:lnTo>
                    <a:pt x="1077" y="595"/>
                  </a:lnTo>
                  <a:lnTo>
                    <a:pt x="1106" y="624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049" y="737"/>
                  </a:lnTo>
                  <a:lnTo>
                    <a:pt x="992" y="737"/>
                  </a:lnTo>
                  <a:lnTo>
                    <a:pt x="964" y="680"/>
                  </a:lnTo>
                  <a:lnTo>
                    <a:pt x="907" y="709"/>
                  </a:lnTo>
                  <a:lnTo>
                    <a:pt x="851" y="737"/>
                  </a:lnTo>
                  <a:lnTo>
                    <a:pt x="794" y="680"/>
                  </a:lnTo>
                  <a:lnTo>
                    <a:pt x="737" y="765"/>
                  </a:lnTo>
                  <a:lnTo>
                    <a:pt x="681" y="765"/>
                  </a:lnTo>
                  <a:lnTo>
                    <a:pt x="681" y="794"/>
                  </a:lnTo>
                  <a:lnTo>
                    <a:pt x="624" y="822"/>
                  </a:lnTo>
                  <a:lnTo>
                    <a:pt x="652" y="851"/>
                  </a:lnTo>
                  <a:lnTo>
                    <a:pt x="510" y="879"/>
                  </a:lnTo>
                  <a:lnTo>
                    <a:pt x="454" y="822"/>
                  </a:lnTo>
                  <a:lnTo>
                    <a:pt x="454" y="595"/>
                  </a:lnTo>
                  <a:lnTo>
                    <a:pt x="482" y="567"/>
                  </a:lnTo>
                  <a:lnTo>
                    <a:pt x="454" y="482"/>
                  </a:lnTo>
                  <a:lnTo>
                    <a:pt x="227" y="340"/>
                  </a:lnTo>
                  <a:lnTo>
                    <a:pt x="199" y="284"/>
                  </a:lnTo>
                  <a:lnTo>
                    <a:pt x="142" y="284"/>
                  </a:lnTo>
                  <a:lnTo>
                    <a:pt x="114" y="397"/>
                  </a:lnTo>
                  <a:lnTo>
                    <a:pt x="170" y="425"/>
                  </a:lnTo>
                  <a:lnTo>
                    <a:pt x="57" y="482"/>
                  </a:lnTo>
                  <a:lnTo>
                    <a:pt x="28" y="454"/>
                  </a:lnTo>
                  <a:lnTo>
                    <a:pt x="28" y="42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5DB2A672-BFEA-44AA-9317-45C4FA6CE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444"/>
              <a:ext cx="1049" cy="908"/>
            </a:xfrm>
            <a:custGeom>
              <a:avLst/>
              <a:gdLst>
                <a:gd name="T0" fmla="*/ 708 w 1049"/>
                <a:gd name="T1" fmla="*/ 681 h 908"/>
                <a:gd name="T2" fmla="*/ 708 w 1049"/>
                <a:gd name="T3" fmla="*/ 738 h 908"/>
                <a:gd name="T4" fmla="*/ 737 w 1049"/>
                <a:gd name="T5" fmla="*/ 738 h 908"/>
                <a:gd name="T6" fmla="*/ 737 w 1049"/>
                <a:gd name="T7" fmla="*/ 823 h 908"/>
                <a:gd name="T8" fmla="*/ 822 w 1049"/>
                <a:gd name="T9" fmla="*/ 879 h 908"/>
                <a:gd name="T10" fmla="*/ 935 w 1049"/>
                <a:gd name="T11" fmla="*/ 908 h 908"/>
                <a:gd name="T12" fmla="*/ 935 w 1049"/>
                <a:gd name="T13" fmla="*/ 851 h 908"/>
                <a:gd name="T14" fmla="*/ 992 w 1049"/>
                <a:gd name="T15" fmla="*/ 879 h 908"/>
                <a:gd name="T16" fmla="*/ 1020 w 1049"/>
                <a:gd name="T17" fmla="*/ 851 h 908"/>
                <a:gd name="T18" fmla="*/ 1049 w 1049"/>
                <a:gd name="T19" fmla="*/ 823 h 908"/>
                <a:gd name="T20" fmla="*/ 1020 w 1049"/>
                <a:gd name="T21" fmla="*/ 738 h 908"/>
                <a:gd name="T22" fmla="*/ 992 w 1049"/>
                <a:gd name="T23" fmla="*/ 738 h 908"/>
                <a:gd name="T24" fmla="*/ 1020 w 1049"/>
                <a:gd name="T25" fmla="*/ 652 h 908"/>
                <a:gd name="T26" fmla="*/ 992 w 1049"/>
                <a:gd name="T27" fmla="*/ 624 h 908"/>
                <a:gd name="T28" fmla="*/ 1020 w 1049"/>
                <a:gd name="T29" fmla="*/ 539 h 908"/>
                <a:gd name="T30" fmla="*/ 964 w 1049"/>
                <a:gd name="T31" fmla="*/ 511 h 908"/>
                <a:gd name="T32" fmla="*/ 992 w 1049"/>
                <a:gd name="T33" fmla="*/ 482 h 908"/>
                <a:gd name="T34" fmla="*/ 992 w 1049"/>
                <a:gd name="T35" fmla="*/ 426 h 908"/>
                <a:gd name="T36" fmla="*/ 935 w 1049"/>
                <a:gd name="T37" fmla="*/ 426 h 908"/>
                <a:gd name="T38" fmla="*/ 907 w 1049"/>
                <a:gd name="T39" fmla="*/ 369 h 908"/>
                <a:gd name="T40" fmla="*/ 850 w 1049"/>
                <a:gd name="T41" fmla="*/ 312 h 908"/>
                <a:gd name="T42" fmla="*/ 822 w 1049"/>
                <a:gd name="T43" fmla="*/ 312 h 908"/>
                <a:gd name="T44" fmla="*/ 850 w 1049"/>
                <a:gd name="T45" fmla="*/ 227 h 908"/>
                <a:gd name="T46" fmla="*/ 822 w 1049"/>
                <a:gd name="T47" fmla="*/ 142 h 908"/>
                <a:gd name="T48" fmla="*/ 765 w 1049"/>
                <a:gd name="T49" fmla="*/ 114 h 908"/>
                <a:gd name="T50" fmla="*/ 765 w 1049"/>
                <a:gd name="T51" fmla="*/ 57 h 908"/>
                <a:gd name="T52" fmla="*/ 708 w 1049"/>
                <a:gd name="T53" fmla="*/ 57 h 908"/>
                <a:gd name="T54" fmla="*/ 680 w 1049"/>
                <a:gd name="T55" fmla="*/ 0 h 908"/>
                <a:gd name="T56" fmla="*/ 567 w 1049"/>
                <a:gd name="T57" fmla="*/ 57 h 908"/>
                <a:gd name="T58" fmla="*/ 510 w 1049"/>
                <a:gd name="T59" fmla="*/ 0 h 908"/>
                <a:gd name="T60" fmla="*/ 453 w 1049"/>
                <a:gd name="T61" fmla="*/ 85 h 908"/>
                <a:gd name="T62" fmla="*/ 397 w 1049"/>
                <a:gd name="T63" fmla="*/ 85 h 908"/>
                <a:gd name="T64" fmla="*/ 397 w 1049"/>
                <a:gd name="T65" fmla="*/ 114 h 908"/>
                <a:gd name="T66" fmla="*/ 340 w 1049"/>
                <a:gd name="T67" fmla="*/ 142 h 908"/>
                <a:gd name="T68" fmla="*/ 368 w 1049"/>
                <a:gd name="T69" fmla="*/ 171 h 908"/>
                <a:gd name="T70" fmla="*/ 311 w 1049"/>
                <a:gd name="T71" fmla="*/ 256 h 908"/>
                <a:gd name="T72" fmla="*/ 255 w 1049"/>
                <a:gd name="T73" fmla="*/ 256 h 908"/>
                <a:gd name="T74" fmla="*/ 255 w 1049"/>
                <a:gd name="T75" fmla="*/ 312 h 908"/>
                <a:gd name="T76" fmla="*/ 311 w 1049"/>
                <a:gd name="T77" fmla="*/ 341 h 908"/>
                <a:gd name="T78" fmla="*/ 311 w 1049"/>
                <a:gd name="T79" fmla="*/ 369 h 908"/>
                <a:gd name="T80" fmla="*/ 198 w 1049"/>
                <a:gd name="T81" fmla="*/ 369 h 908"/>
                <a:gd name="T82" fmla="*/ 85 w 1049"/>
                <a:gd name="T83" fmla="*/ 341 h 908"/>
                <a:gd name="T84" fmla="*/ 0 w 1049"/>
                <a:gd name="T85" fmla="*/ 426 h 908"/>
                <a:gd name="T86" fmla="*/ 28 w 1049"/>
                <a:gd name="T87" fmla="*/ 482 h 908"/>
                <a:gd name="T88" fmla="*/ 141 w 1049"/>
                <a:gd name="T89" fmla="*/ 397 h 908"/>
                <a:gd name="T90" fmla="*/ 226 w 1049"/>
                <a:gd name="T91" fmla="*/ 426 h 908"/>
                <a:gd name="T92" fmla="*/ 311 w 1049"/>
                <a:gd name="T93" fmla="*/ 426 h 908"/>
                <a:gd name="T94" fmla="*/ 340 w 1049"/>
                <a:gd name="T95" fmla="*/ 454 h 908"/>
                <a:gd name="T96" fmla="*/ 397 w 1049"/>
                <a:gd name="T97" fmla="*/ 482 h 908"/>
                <a:gd name="T98" fmla="*/ 368 w 1049"/>
                <a:gd name="T99" fmla="*/ 511 h 908"/>
                <a:gd name="T100" fmla="*/ 482 w 1049"/>
                <a:gd name="T101" fmla="*/ 567 h 908"/>
                <a:gd name="T102" fmla="*/ 482 w 1049"/>
                <a:gd name="T103" fmla="*/ 596 h 908"/>
                <a:gd name="T104" fmla="*/ 595 w 1049"/>
                <a:gd name="T105" fmla="*/ 596 h 908"/>
                <a:gd name="T106" fmla="*/ 623 w 1049"/>
                <a:gd name="T107" fmla="*/ 652 h 908"/>
                <a:gd name="T108" fmla="*/ 680 w 1049"/>
                <a:gd name="T109" fmla="*/ 652 h 908"/>
                <a:gd name="T110" fmla="*/ 708 w 1049"/>
                <a:gd name="T111" fmla="*/ 68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9" h="908">
                  <a:moveTo>
                    <a:pt x="708" y="681"/>
                  </a:moveTo>
                  <a:lnTo>
                    <a:pt x="708" y="738"/>
                  </a:lnTo>
                  <a:lnTo>
                    <a:pt x="737" y="738"/>
                  </a:lnTo>
                  <a:lnTo>
                    <a:pt x="737" y="823"/>
                  </a:lnTo>
                  <a:lnTo>
                    <a:pt x="822" y="879"/>
                  </a:lnTo>
                  <a:lnTo>
                    <a:pt x="935" y="908"/>
                  </a:lnTo>
                  <a:lnTo>
                    <a:pt x="935" y="851"/>
                  </a:lnTo>
                  <a:lnTo>
                    <a:pt x="992" y="879"/>
                  </a:lnTo>
                  <a:lnTo>
                    <a:pt x="1020" y="851"/>
                  </a:lnTo>
                  <a:lnTo>
                    <a:pt x="1049" y="823"/>
                  </a:lnTo>
                  <a:lnTo>
                    <a:pt x="1020" y="738"/>
                  </a:lnTo>
                  <a:lnTo>
                    <a:pt x="992" y="738"/>
                  </a:lnTo>
                  <a:lnTo>
                    <a:pt x="1020" y="652"/>
                  </a:lnTo>
                  <a:lnTo>
                    <a:pt x="992" y="624"/>
                  </a:lnTo>
                  <a:lnTo>
                    <a:pt x="1020" y="539"/>
                  </a:lnTo>
                  <a:lnTo>
                    <a:pt x="964" y="511"/>
                  </a:lnTo>
                  <a:lnTo>
                    <a:pt x="992" y="482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12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65" y="57"/>
                  </a:lnTo>
                  <a:lnTo>
                    <a:pt x="708" y="57"/>
                  </a:lnTo>
                  <a:lnTo>
                    <a:pt x="680" y="0"/>
                  </a:lnTo>
                  <a:lnTo>
                    <a:pt x="567" y="57"/>
                  </a:lnTo>
                  <a:lnTo>
                    <a:pt x="510" y="0"/>
                  </a:lnTo>
                  <a:lnTo>
                    <a:pt x="453" y="85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40" y="142"/>
                  </a:lnTo>
                  <a:lnTo>
                    <a:pt x="368" y="171"/>
                  </a:lnTo>
                  <a:lnTo>
                    <a:pt x="311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311" y="341"/>
                  </a:lnTo>
                  <a:lnTo>
                    <a:pt x="311" y="369"/>
                  </a:lnTo>
                  <a:lnTo>
                    <a:pt x="198" y="369"/>
                  </a:lnTo>
                  <a:lnTo>
                    <a:pt x="85" y="341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1" y="397"/>
                  </a:lnTo>
                  <a:lnTo>
                    <a:pt x="226" y="426"/>
                  </a:lnTo>
                  <a:lnTo>
                    <a:pt x="311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368" y="511"/>
                  </a:lnTo>
                  <a:lnTo>
                    <a:pt x="482" y="567"/>
                  </a:lnTo>
                  <a:lnTo>
                    <a:pt x="482" y="596"/>
                  </a:lnTo>
                  <a:lnTo>
                    <a:pt x="595" y="596"/>
                  </a:lnTo>
                  <a:lnTo>
                    <a:pt x="623" y="652"/>
                  </a:lnTo>
                  <a:lnTo>
                    <a:pt x="680" y="652"/>
                  </a:lnTo>
                  <a:lnTo>
                    <a:pt x="708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F31AB360-1AF5-46C2-B3D0-F11542E9B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2048"/>
              <a:ext cx="567" cy="850"/>
            </a:xfrm>
            <a:custGeom>
              <a:avLst/>
              <a:gdLst>
                <a:gd name="T0" fmla="*/ 454 w 567"/>
                <a:gd name="T1" fmla="*/ 737 h 850"/>
                <a:gd name="T2" fmla="*/ 369 w 567"/>
                <a:gd name="T3" fmla="*/ 822 h 850"/>
                <a:gd name="T4" fmla="*/ 255 w 567"/>
                <a:gd name="T5" fmla="*/ 850 h 850"/>
                <a:gd name="T6" fmla="*/ 170 w 567"/>
                <a:gd name="T7" fmla="*/ 822 h 850"/>
                <a:gd name="T8" fmla="*/ 0 w 567"/>
                <a:gd name="T9" fmla="*/ 652 h 850"/>
                <a:gd name="T10" fmla="*/ 85 w 567"/>
                <a:gd name="T11" fmla="*/ 453 h 850"/>
                <a:gd name="T12" fmla="*/ 28 w 567"/>
                <a:gd name="T13" fmla="*/ 368 h 850"/>
                <a:gd name="T14" fmla="*/ 142 w 567"/>
                <a:gd name="T15" fmla="*/ 255 h 850"/>
                <a:gd name="T16" fmla="*/ 142 w 567"/>
                <a:gd name="T17" fmla="*/ 198 h 850"/>
                <a:gd name="T18" fmla="*/ 255 w 567"/>
                <a:gd name="T19" fmla="*/ 141 h 850"/>
                <a:gd name="T20" fmla="*/ 199 w 567"/>
                <a:gd name="T21" fmla="*/ 113 h 850"/>
                <a:gd name="T22" fmla="*/ 227 w 567"/>
                <a:gd name="T23" fmla="*/ 0 h 850"/>
                <a:gd name="T24" fmla="*/ 284 w 567"/>
                <a:gd name="T25" fmla="*/ 0 h 850"/>
                <a:gd name="T26" fmla="*/ 312 w 567"/>
                <a:gd name="T27" fmla="*/ 56 h 850"/>
                <a:gd name="T28" fmla="*/ 539 w 567"/>
                <a:gd name="T29" fmla="*/ 198 h 850"/>
                <a:gd name="T30" fmla="*/ 567 w 567"/>
                <a:gd name="T31" fmla="*/ 283 h 850"/>
                <a:gd name="T32" fmla="*/ 539 w 567"/>
                <a:gd name="T33" fmla="*/ 311 h 850"/>
                <a:gd name="T34" fmla="*/ 539 w 567"/>
                <a:gd name="T35" fmla="*/ 538 h 850"/>
                <a:gd name="T36" fmla="*/ 454 w 567"/>
                <a:gd name="T37" fmla="*/ 73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850">
                  <a:moveTo>
                    <a:pt x="454" y="737"/>
                  </a:moveTo>
                  <a:lnTo>
                    <a:pt x="369" y="822"/>
                  </a:lnTo>
                  <a:lnTo>
                    <a:pt x="255" y="850"/>
                  </a:lnTo>
                  <a:lnTo>
                    <a:pt x="170" y="822"/>
                  </a:lnTo>
                  <a:lnTo>
                    <a:pt x="0" y="652"/>
                  </a:lnTo>
                  <a:lnTo>
                    <a:pt x="85" y="45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142" y="198"/>
                  </a:lnTo>
                  <a:lnTo>
                    <a:pt x="255" y="141"/>
                  </a:lnTo>
                  <a:lnTo>
                    <a:pt x="199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12" y="56"/>
                  </a:lnTo>
                  <a:lnTo>
                    <a:pt x="539" y="198"/>
                  </a:lnTo>
                  <a:lnTo>
                    <a:pt x="567" y="283"/>
                  </a:lnTo>
                  <a:lnTo>
                    <a:pt x="539" y="311"/>
                  </a:lnTo>
                  <a:lnTo>
                    <a:pt x="539" y="538"/>
                  </a:lnTo>
                  <a:lnTo>
                    <a:pt x="454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30474330-DF31-4F76-A5B9-C7F1F91F3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586"/>
              <a:ext cx="283" cy="227"/>
            </a:xfrm>
            <a:custGeom>
              <a:avLst/>
              <a:gdLst>
                <a:gd name="T0" fmla="*/ 85 w 283"/>
                <a:gd name="T1" fmla="*/ 0 h 227"/>
                <a:gd name="T2" fmla="*/ 0 w 283"/>
                <a:gd name="T3" fmla="*/ 199 h 227"/>
                <a:gd name="T4" fmla="*/ 113 w 283"/>
                <a:gd name="T5" fmla="*/ 227 h 227"/>
                <a:gd name="T6" fmla="*/ 226 w 283"/>
                <a:gd name="T7" fmla="*/ 227 h 227"/>
                <a:gd name="T8" fmla="*/ 226 w 283"/>
                <a:gd name="T9" fmla="*/ 199 h 227"/>
                <a:gd name="T10" fmla="*/ 170 w 283"/>
                <a:gd name="T11" fmla="*/ 170 h 227"/>
                <a:gd name="T12" fmla="*/ 170 w 283"/>
                <a:gd name="T13" fmla="*/ 114 h 227"/>
                <a:gd name="T14" fmla="*/ 226 w 283"/>
                <a:gd name="T15" fmla="*/ 114 h 227"/>
                <a:gd name="T16" fmla="*/ 283 w 283"/>
                <a:gd name="T17" fmla="*/ 29 h 227"/>
                <a:gd name="T18" fmla="*/ 141 w 283"/>
                <a:gd name="T19" fmla="*/ 57 h 227"/>
                <a:gd name="T20" fmla="*/ 85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85" y="0"/>
                  </a:moveTo>
                  <a:lnTo>
                    <a:pt x="0" y="199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99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83" y="29"/>
                  </a:lnTo>
                  <a:lnTo>
                    <a:pt x="141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EE171EA1-F1C2-4AF1-BC6B-C5B7E7389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841"/>
              <a:ext cx="680" cy="369"/>
            </a:xfrm>
            <a:custGeom>
              <a:avLst/>
              <a:gdLst>
                <a:gd name="T0" fmla="*/ 0 w 680"/>
                <a:gd name="T1" fmla="*/ 85 h 369"/>
                <a:gd name="T2" fmla="*/ 113 w 680"/>
                <a:gd name="T3" fmla="*/ 0 h 369"/>
                <a:gd name="T4" fmla="*/ 198 w 680"/>
                <a:gd name="T5" fmla="*/ 29 h 369"/>
                <a:gd name="T6" fmla="*/ 283 w 680"/>
                <a:gd name="T7" fmla="*/ 29 h 369"/>
                <a:gd name="T8" fmla="*/ 312 w 680"/>
                <a:gd name="T9" fmla="*/ 57 h 369"/>
                <a:gd name="T10" fmla="*/ 369 w 680"/>
                <a:gd name="T11" fmla="*/ 85 h 369"/>
                <a:gd name="T12" fmla="*/ 340 w 680"/>
                <a:gd name="T13" fmla="*/ 114 h 369"/>
                <a:gd name="T14" fmla="*/ 454 w 680"/>
                <a:gd name="T15" fmla="*/ 170 h 369"/>
                <a:gd name="T16" fmla="*/ 454 w 680"/>
                <a:gd name="T17" fmla="*/ 199 h 369"/>
                <a:gd name="T18" fmla="*/ 567 w 680"/>
                <a:gd name="T19" fmla="*/ 199 h 369"/>
                <a:gd name="T20" fmla="*/ 595 w 680"/>
                <a:gd name="T21" fmla="*/ 255 h 369"/>
                <a:gd name="T22" fmla="*/ 652 w 680"/>
                <a:gd name="T23" fmla="*/ 255 h 369"/>
                <a:gd name="T24" fmla="*/ 680 w 680"/>
                <a:gd name="T25" fmla="*/ 284 h 369"/>
                <a:gd name="T26" fmla="*/ 680 w 680"/>
                <a:gd name="T27" fmla="*/ 341 h 369"/>
                <a:gd name="T28" fmla="*/ 624 w 680"/>
                <a:gd name="T29" fmla="*/ 341 h 369"/>
                <a:gd name="T30" fmla="*/ 510 w 680"/>
                <a:gd name="T31" fmla="*/ 369 h 369"/>
                <a:gd name="T32" fmla="*/ 454 w 680"/>
                <a:gd name="T33" fmla="*/ 312 h 369"/>
                <a:gd name="T34" fmla="*/ 340 w 680"/>
                <a:gd name="T35" fmla="*/ 312 h 369"/>
                <a:gd name="T36" fmla="*/ 340 w 680"/>
                <a:gd name="T37" fmla="*/ 255 h 369"/>
                <a:gd name="T38" fmla="*/ 255 w 680"/>
                <a:gd name="T39" fmla="*/ 227 h 369"/>
                <a:gd name="T40" fmla="*/ 198 w 680"/>
                <a:gd name="T41" fmla="*/ 142 h 369"/>
                <a:gd name="T42" fmla="*/ 28 w 680"/>
                <a:gd name="T43" fmla="*/ 142 h 369"/>
                <a:gd name="T44" fmla="*/ 0 w 680"/>
                <a:gd name="T45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69">
                  <a:moveTo>
                    <a:pt x="0" y="85"/>
                  </a:moveTo>
                  <a:lnTo>
                    <a:pt x="113" y="0"/>
                  </a:lnTo>
                  <a:lnTo>
                    <a:pt x="198" y="29"/>
                  </a:lnTo>
                  <a:lnTo>
                    <a:pt x="283" y="29"/>
                  </a:lnTo>
                  <a:lnTo>
                    <a:pt x="312" y="57"/>
                  </a:lnTo>
                  <a:lnTo>
                    <a:pt x="369" y="85"/>
                  </a:lnTo>
                  <a:lnTo>
                    <a:pt x="340" y="114"/>
                  </a:lnTo>
                  <a:lnTo>
                    <a:pt x="454" y="170"/>
                  </a:lnTo>
                  <a:lnTo>
                    <a:pt x="454" y="199"/>
                  </a:lnTo>
                  <a:lnTo>
                    <a:pt x="567" y="199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510" y="369"/>
                  </a:lnTo>
                  <a:lnTo>
                    <a:pt x="454" y="312"/>
                  </a:lnTo>
                  <a:lnTo>
                    <a:pt x="340" y="312"/>
                  </a:lnTo>
                  <a:lnTo>
                    <a:pt x="340" y="255"/>
                  </a:lnTo>
                  <a:lnTo>
                    <a:pt x="255" y="227"/>
                  </a:lnTo>
                  <a:lnTo>
                    <a:pt x="198" y="142"/>
                  </a:lnTo>
                  <a:lnTo>
                    <a:pt x="28" y="1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DD8E378C-7FFF-423A-AC8D-7E78FFFA5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2870"/>
              <a:ext cx="908" cy="595"/>
            </a:xfrm>
            <a:custGeom>
              <a:avLst/>
              <a:gdLst>
                <a:gd name="T0" fmla="*/ 57 w 908"/>
                <a:gd name="T1" fmla="*/ 226 h 595"/>
                <a:gd name="T2" fmla="*/ 86 w 908"/>
                <a:gd name="T3" fmla="*/ 198 h 595"/>
                <a:gd name="T4" fmla="*/ 0 w 908"/>
                <a:gd name="T5" fmla="*/ 113 h 595"/>
                <a:gd name="T6" fmla="*/ 57 w 908"/>
                <a:gd name="T7" fmla="*/ 0 h 595"/>
                <a:gd name="T8" fmla="*/ 142 w 908"/>
                <a:gd name="T9" fmla="*/ 28 h 595"/>
                <a:gd name="T10" fmla="*/ 256 w 908"/>
                <a:gd name="T11" fmla="*/ 0 h 595"/>
                <a:gd name="T12" fmla="*/ 312 w 908"/>
                <a:gd name="T13" fmla="*/ 113 h 595"/>
                <a:gd name="T14" fmla="*/ 482 w 908"/>
                <a:gd name="T15" fmla="*/ 113 h 595"/>
                <a:gd name="T16" fmla="*/ 539 w 908"/>
                <a:gd name="T17" fmla="*/ 198 h 595"/>
                <a:gd name="T18" fmla="*/ 624 w 908"/>
                <a:gd name="T19" fmla="*/ 226 h 595"/>
                <a:gd name="T20" fmla="*/ 624 w 908"/>
                <a:gd name="T21" fmla="*/ 283 h 595"/>
                <a:gd name="T22" fmla="*/ 738 w 908"/>
                <a:gd name="T23" fmla="*/ 283 h 595"/>
                <a:gd name="T24" fmla="*/ 794 w 908"/>
                <a:gd name="T25" fmla="*/ 340 h 595"/>
                <a:gd name="T26" fmla="*/ 908 w 908"/>
                <a:gd name="T27" fmla="*/ 312 h 595"/>
                <a:gd name="T28" fmla="*/ 879 w 908"/>
                <a:gd name="T29" fmla="*/ 368 h 595"/>
                <a:gd name="T30" fmla="*/ 823 w 908"/>
                <a:gd name="T31" fmla="*/ 397 h 595"/>
                <a:gd name="T32" fmla="*/ 766 w 908"/>
                <a:gd name="T33" fmla="*/ 368 h 595"/>
                <a:gd name="T34" fmla="*/ 681 w 908"/>
                <a:gd name="T35" fmla="*/ 397 h 595"/>
                <a:gd name="T36" fmla="*/ 624 w 908"/>
                <a:gd name="T37" fmla="*/ 368 h 595"/>
                <a:gd name="T38" fmla="*/ 511 w 908"/>
                <a:gd name="T39" fmla="*/ 453 h 595"/>
                <a:gd name="T40" fmla="*/ 426 w 908"/>
                <a:gd name="T41" fmla="*/ 340 h 595"/>
                <a:gd name="T42" fmla="*/ 369 w 908"/>
                <a:gd name="T43" fmla="*/ 368 h 595"/>
                <a:gd name="T44" fmla="*/ 369 w 908"/>
                <a:gd name="T45" fmla="*/ 567 h 595"/>
                <a:gd name="T46" fmla="*/ 284 w 908"/>
                <a:gd name="T47" fmla="*/ 595 h 595"/>
                <a:gd name="T48" fmla="*/ 284 w 908"/>
                <a:gd name="T49" fmla="*/ 510 h 595"/>
                <a:gd name="T50" fmla="*/ 114 w 908"/>
                <a:gd name="T51" fmla="*/ 283 h 595"/>
                <a:gd name="T52" fmla="*/ 57 w 908"/>
                <a:gd name="T53" fmla="*/ 22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595">
                  <a:moveTo>
                    <a:pt x="57" y="226"/>
                  </a:moveTo>
                  <a:lnTo>
                    <a:pt x="86" y="198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42" y="28"/>
                  </a:lnTo>
                  <a:lnTo>
                    <a:pt x="256" y="0"/>
                  </a:lnTo>
                  <a:lnTo>
                    <a:pt x="312" y="113"/>
                  </a:lnTo>
                  <a:lnTo>
                    <a:pt x="482" y="113"/>
                  </a:lnTo>
                  <a:lnTo>
                    <a:pt x="539" y="198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738" y="283"/>
                  </a:lnTo>
                  <a:lnTo>
                    <a:pt x="794" y="340"/>
                  </a:lnTo>
                  <a:lnTo>
                    <a:pt x="908" y="312"/>
                  </a:lnTo>
                  <a:lnTo>
                    <a:pt x="879" y="368"/>
                  </a:lnTo>
                  <a:lnTo>
                    <a:pt x="823" y="397"/>
                  </a:lnTo>
                  <a:lnTo>
                    <a:pt x="766" y="368"/>
                  </a:lnTo>
                  <a:lnTo>
                    <a:pt x="681" y="397"/>
                  </a:lnTo>
                  <a:lnTo>
                    <a:pt x="624" y="368"/>
                  </a:lnTo>
                  <a:lnTo>
                    <a:pt x="511" y="453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369" y="567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114" y="283"/>
                  </a:lnTo>
                  <a:lnTo>
                    <a:pt x="57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A646C0D5-35C8-493F-B482-FE832E906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5790"/>
              <a:ext cx="680" cy="964"/>
            </a:xfrm>
            <a:custGeom>
              <a:avLst/>
              <a:gdLst>
                <a:gd name="T0" fmla="*/ 369 w 680"/>
                <a:gd name="T1" fmla="*/ 0 h 964"/>
                <a:gd name="T2" fmla="*/ 482 w 680"/>
                <a:gd name="T3" fmla="*/ 85 h 964"/>
                <a:gd name="T4" fmla="*/ 425 w 680"/>
                <a:gd name="T5" fmla="*/ 113 h 964"/>
                <a:gd name="T6" fmla="*/ 510 w 680"/>
                <a:gd name="T7" fmla="*/ 226 h 964"/>
                <a:gd name="T8" fmla="*/ 539 w 680"/>
                <a:gd name="T9" fmla="*/ 198 h 964"/>
                <a:gd name="T10" fmla="*/ 595 w 680"/>
                <a:gd name="T11" fmla="*/ 283 h 964"/>
                <a:gd name="T12" fmla="*/ 567 w 680"/>
                <a:gd name="T13" fmla="*/ 312 h 964"/>
                <a:gd name="T14" fmla="*/ 680 w 680"/>
                <a:gd name="T15" fmla="*/ 397 h 964"/>
                <a:gd name="T16" fmla="*/ 680 w 680"/>
                <a:gd name="T17" fmla="*/ 538 h 964"/>
                <a:gd name="T18" fmla="*/ 624 w 680"/>
                <a:gd name="T19" fmla="*/ 595 h 964"/>
                <a:gd name="T20" fmla="*/ 624 w 680"/>
                <a:gd name="T21" fmla="*/ 652 h 964"/>
                <a:gd name="T22" fmla="*/ 680 w 680"/>
                <a:gd name="T23" fmla="*/ 737 h 964"/>
                <a:gd name="T24" fmla="*/ 680 w 680"/>
                <a:gd name="T25" fmla="*/ 793 h 964"/>
                <a:gd name="T26" fmla="*/ 652 w 680"/>
                <a:gd name="T27" fmla="*/ 850 h 964"/>
                <a:gd name="T28" fmla="*/ 482 w 680"/>
                <a:gd name="T29" fmla="*/ 907 h 964"/>
                <a:gd name="T30" fmla="*/ 425 w 680"/>
                <a:gd name="T31" fmla="*/ 964 h 964"/>
                <a:gd name="T32" fmla="*/ 255 w 680"/>
                <a:gd name="T33" fmla="*/ 964 h 964"/>
                <a:gd name="T34" fmla="*/ 0 w 680"/>
                <a:gd name="T35" fmla="*/ 907 h 964"/>
                <a:gd name="T36" fmla="*/ 85 w 680"/>
                <a:gd name="T37" fmla="*/ 737 h 964"/>
                <a:gd name="T38" fmla="*/ 85 w 680"/>
                <a:gd name="T39" fmla="*/ 538 h 964"/>
                <a:gd name="T40" fmla="*/ 57 w 680"/>
                <a:gd name="T41" fmla="*/ 510 h 964"/>
                <a:gd name="T42" fmla="*/ 57 w 680"/>
                <a:gd name="T43" fmla="*/ 453 h 964"/>
                <a:gd name="T44" fmla="*/ 142 w 680"/>
                <a:gd name="T45" fmla="*/ 283 h 964"/>
                <a:gd name="T46" fmla="*/ 113 w 680"/>
                <a:gd name="T47" fmla="*/ 226 h 964"/>
                <a:gd name="T48" fmla="*/ 198 w 680"/>
                <a:gd name="T49" fmla="*/ 113 h 964"/>
                <a:gd name="T50" fmla="*/ 312 w 680"/>
                <a:gd name="T51" fmla="*/ 85 h 964"/>
                <a:gd name="T52" fmla="*/ 369 w 680"/>
                <a:gd name="T53" fmla="*/ 56 h 964"/>
                <a:gd name="T54" fmla="*/ 369 w 680"/>
                <a:gd name="T5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964">
                  <a:moveTo>
                    <a:pt x="369" y="0"/>
                  </a:moveTo>
                  <a:lnTo>
                    <a:pt x="482" y="85"/>
                  </a:lnTo>
                  <a:lnTo>
                    <a:pt x="425" y="113"/>
                  </a:lnTo>
                  <a:lnTo>
                    <a:pt x="510" y="226"/>
                  </a:lnTo>
                  <a:lnTo>
                    <a:pt x="539" y="198"/>
                  </a:lnTo>
                  <a:lnTo>
                    <a:pt x="595" y="283"/>
                  </a:lnTo>
                  <a:lnTo>
                    <a:pt x="567" y="312"/>
                  </a:lnTo>
                  <a:lnTo>
                    <a:pt x="680" y="397"/>
                  </a:lnTo>
                  <a:lnTo>
                    <a:pt x="680" y="538"/>
                  </a:lnTo>
                  <a:lnTo>
                    <a:pt x="624" y="595"/>
                  </a:lnTo>
                  <a:lnTo>
                    <a:pt x="624" y="652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52" y="850"/>
                  </a:lnTo>
                  <a:lnTo>
                    <a:pt x="482" y="907"/>
                  </a:lnTo>
                  <a:lnTo>
                    <a:pt x="425" y="964"/>
                  </a:lnTo>
                  <a:lnTo>
                    <a:pt x="255" y="964"/>
                  </a:lnTo>
                  <a:lnTo>
                    <a:pt x="0" y="907"/>
                  </a:lnTo>
                  <a:lnTo>
                    <a:pt x="85" y="737"/>
                  </a:lnTo>
                  <a:lnTo>
                    <a:pt x="85" y="538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42" y="283"/>
                  </a:lnTo>
                  <a:lnTo>
                    <a:pt x="113" y="226"/>
                  </a:lnTo>
                  <a:lnTo>
                    <a:pt x="198" y="113"/>
                  </a:lnTo>
                  <a:lnTo>
                    <a:pt x="312" y="85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033407E6-5925-4903-BD39-85922CABB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11"/>
              <a:ext cx="765" cy="709"/>
            </a:xfrm>
            <a:custGeom>
              <a:avLst/>
              <a:gdLst>
                <a:gd name="T0" fmla="*/ 0 w 765"/>
                <a:gd name="T1" fmla="*/ 538 h 709"/>
                <a:gd name="T2" fmla="*/ 0 w 765"/>
                <a:gd name="T3" fmla="*/ 453 h 709"/>
                <a:gd name="T4" fmla="*/ 28 w 765"/>
                <a:gd name="T5" fmla="*/ 482 h 709"/>
                <a:gd name="T6" fmla="*/ 56 w 765"/>
                <a:gd name="T7" fmla="*/ 453 h 709"/>
                <a:gd name="T8" fmla="*/ 85 w 765"/>
                <a:gd name="T9" fmla="*/ 482 h 709"/>
                <a:gd name="T10" fmla="*/ 85 w 765"/>
                <a:gd name="T11" fmla="*/ 397 h 709"/>
                <a:gd name="T12" fmla="*/ 113 w 765"/>
                <a:gd name="T13" fmla="*/ 368 h 709"/>
                <a:gd name="T14" fmla="*/ 85 w 765"/>
                <a:gd name="T15" fmla="*/ 312 h 709"/>
                <a:gd name="T16" fmla="*/ 198 w 765"/>
                <a:gd name="T17" fmla="*/ 227 h 709"/>
                <a:gd name="T18" fmla="*/ 283 w 765"/>
                <a:gd name="T19" fmla="*/ 227 h 709"/>
                <a:gd name="T20" fmla="*/ 255 w 765"/>
                <a:gd name="T21" fmla="*/ 142 h 709"/>
                <a:gd name="T22" fmla="*/ 198 w 765"/>
                <a:gd name="T23" fmla="*/ 142 h 709"/>
                <a:gd name="T24" fmla="*/ 255 w 765"/>
                <a:gd name="T25" fmla="*/ 85 h 709"/>
                <a:gd name="T26" fmla="*/ 255 w 765"/>
                <a:gd name="T27" fmla="*/ 57 h 709"/>
                <a:gd name="T28" fmla="*/ 311 w 765"/>
                <a:gd name="T29" fmla="*/ 57 h 709"/>
                <a:gd name="T30" fmla="*/ 340 w 765"/>
                <a:gd name="T31" fmla="*/ 113 h 709"/>
                <a:gd name="T32" fmla="*/ 368 w 765"/>
                <a:gd name="T33" fmla="*/ 57 h 709"/>
                <a:gd name="T34" fmla="*/ 567 w 765"/>
                <a:gd name="T35" fmla="*/ 0 h 709"/>
                <a:gd name="T36" fmla="*/ 623 w 765"/>
                <a:gd name="T37" fmla="*/ 28 h 709"/>
                <a:gd name="T38" fmla="*/ 652 w 765"/>
                <a:gd name="T39" fmla="*/ 28 h 709"/>
                <a:gd name="T40" fmla="*/ 765 w 765"/>
                <a:gd name="T41" fmla="*/ 142 h 709"/>
                <a:gd name="T42" fmla="*/ 708 w 765"/>
                <a:gd name="T43" fmla="*/ 227 h 709"/>
                <a:gd name="T44" fmla="*/ 737 w 765"/>
                <a:gd name="T45" fmla="*/ 312 h 709"/>
                <a:gd name="T46" fmla="*/ 708 w 765"/>
                <a:gd name="T47" fmla="*/ 368 h 709"/>
                <a:gd name="T48" fmla="*/ 623 w 765"/>
                <a:gd name="T49" fmla="*/ 368 h 709"/>
                <a:gd name="T50" fmla="*/ 652 w 765"/>
                <a:gd name="T51" fmla="*/ 425 h 709"/>
                <a:gd name="T52" fmla="*/ 623 w 765"/>
                <a:gd name="T53" fmla="*/ 510 h 709"/>
                <a:gd name="T54" fmla="*/ 510 w 765"/>
                <a:gd name="T55" fmla="*/ 595 h 709"/>
                <a:gd name="T56" fmla="*/ 453 w 765"/>
                <a:gd name="T57" fmla="*/ 538 h 709"/>
                <a:gd name="T58" fmla="*/ 425 w 765"/>
                <a:gd name="T59" fmla="*/ 567 h 709"/>
                <a:gd name="T60" fmla="*/ 340 w 765"/>
                <a:gd name="T61" fmla="*/ 567 h 709"/>
                <a:gd name="T62" fmla="*/ 311 w 765"/>
                <a:gd name="T63" fmla="*/ 595 h 709"/>
                <a:gd name="T64" fmla="*/ 255 w 765"/>
                <a:gd name="T65" fmla="*/ 595 h 709"/>
                <a:gd name="T66" fmla="*/ 255 w 765"/>
                <a:gd name="T67" fmla="*/ 624 h 709"/>
                <a:gd name="T68" fmla="*/ 198 w 765"/>
                <a:gd name="T69" fmla="*/ 709 h 709"/>
                <a:gd name="T70" fmla="*/ 113 w 765"/>
                <a:gd name="T71" fmla="*/ 652 h 709"/>
                <a:gd name="T72" fmla="*/ 56 w 765"/>
                <a:gd name="T73" fmla="*/ 567 h 709"/>
                <a:gd name="T74" fmla="*/ 0 w 765"/>
                <a:gd name="T75" fmla="*/ 53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709">
                  <a:moveTo>
                    <a:pt x="0" y="538"/>
                  </a:moveTo>
                  <a:lnTo>
                    <a:pt x="0" y="453"/>
                  </a:lnTo>
                  <a:lnTo>
                    <a:pt x="28" y="482"/>
                  </a:lnTo>
                  <a:lnTo>
                    <a:pt x="56" y="453"/>
                  </a:lnTo>
                  <a:lnTo>
                    <a:pt x="85" y="482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85" y="312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311" y="57"/>
                  </a:lnTo>
                  <a:lnTo>
                    <a:pt x="340" y="113"/>
                  </a:lnTo>
                  <a:lnTo>
                    <a:pt x="368" y="57"/>
                  </a:lnTo>
                  <a:lnTo>
                    <a:pt x="567" y="0"/>
                  </a:lnTo>
                  <a:lnTo>
                    <a:pt x="623" y="28"/>
                  </a:lnTo>
                  <a:lnTo>
                    <a:pt x="652" y="28"/>
                  </a:lnTo>
                  <a:lnTo>
                    <a:pt x="765" y="142"/>
                  </a:lnTo>
                  <a:lnTo>
                    <a:pt x="708" y="227"/>
                  </a:lnTo>
                  <a:lnTo>
                    <a:pt x="737" y="312"/>
                  </a:lnTo>
                  <a:lnTo>
                    <a:pt x="708" y="368"/>
                  </a:lnTo>
                  <a:lnTo>
                    <a:pt x="623" y="368"/>
                  </a:lnTo>
                  <a:lnTo>
                    <a:pt x="652" y="425"/>
                  </a:lnTo>
                  <a:lnTo>
                    <a:pt x="623" y="510"/>
                  </a:lnTo>
                  <a:lnTo>
                    <a:pt x="510" y="595"/>
                  </a:lnTo>
                  <a:lnTo>
                    <a:pt x="453" y="538"/>
                  </a:lnTo>
                  <a:lnTo>
                    <a:pt x="425" y="567"/>
                  </a:lnTo>
                  <a:lnTo>
                    <a:pt x="340" y="567"/>
                  </a:lnTo>
                  <a:lnTo>
                    <a:pt x="311" y="595"/>
                  </a:lnTo>
                  <a:lnTo>
                    <a:pt x="255" y="595"/>
                  </a:lnTo>
                  <a:lnTo>
                    <a:pt x="255" y="624"/>
                  </a:lnTo>
                  <a:lnTo>
                    <a:pt x="198" y="709"/>
                  </a:lnTo>
                  <a:lnTo>
                    <a:pt x="113" y="652"/>
                  </a:lnTo>
                  <a:lnTo>
                    <a:pt x="56" y="567"/>
                  </a:lnTo>
                  <a:lnTo>
                    <a:pt x="0" y="5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B6FA3354-52F3-4460-B634-AEFD763FD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336"/>
              <a:ext cx="1899" cy="1503"/>
            </a:xfrm>
            <a:custGeom>
              <a:avLst/>
              <a:gdLst>
                <a:gd name="T0" fmla="*/ 255 w 1899"/>
                <a:gd name="T1" fmla="*/ 680 h 1503"/>
                <a:gd name="T2" fmla="*/ 255 w 1899"/>
                <a:gd name="T3" fmla="*/ 539 h 1503"/>
                <a:gd name="T4" fmla="*/ 255 w 1899"/>
                <a:gd name="T5" fmla="*/ 454 h 1503"/>
                <a:gd name="T6" fmla="*/ 198 w 1899"/>
                <a:gd name="T7" fmla="*/ 397 h 1503"/>
                <a:gd name="T8" fmla="*/ 113 w 1899"/>
                <a:gd name="T9" fmla="*/ 284 h 1503"/>
                <a:gd name="T10" fmla="*/ 0 w 1899"/>
                <a:gd name="T11" fmla="*/ 227 h 1503"/>
                <a:gd name="T12" fmla="*/ 85 w 1899"/>
                <a:gd name="T13" fmla="*/ 142 h 1503"/>
                <a:gd name="T14" fmla="*/ 198 w 1899"/>
                <a:gd name="T15" fmla="*/ 113 h 1503"/>
                <a:gd name="T16" fmla="*/ 255 w 1899"/>
                <a:gd name="T17" fmla="*/ 142 h 1503"/>
                <a:gd name="T18" fmla="*/ 340 w 1899"/>
                <a:gd name="T19" fmla="*/ 57 h 1503"/>
                <a:gd name="T20" fmla="*/ 453 w 1899"/>
                <a:gd name="T21" fmla="*/ 113 h 1503"/>
                <a:gd name="T22" fmla="*/ 425 w 1899"/>
                <a:gd name="T23" fmla="*/ 28 h 1503"/>
                <a:gd name="T24" fmla="*/ 623 w 1899"/>
                <a:gd name="T25" fmla="*/ 0 h 1503"/>
                <a:gd name="T26" fmla="*/ 709 w 1899"/>
                <a:gd name="T27" fmla="*/ 199 h 1503"/>
                <a:gd name="T28" fmla="*/ 794 w 1899"/>
                <a:gd name="T29" fmla="*/ 113 h 1503"/>
                <a:gd name="T30" fmla="*/ 907 w 1899"/>
                <a:gd name="T31" fmla="*/ 227 h 1503"/>
                <a:gd name="T32" fmla="*/ 1049 w 1899"/>
                <a:gd name="T33" fmla="*/ 199 h 1503"/>
                <a:gd name="T34" fmla="*/ 1105 w 1899"/>
                <a:gd name="T35" fmla="*/ 170 h 1503"/>
                <a:gd name="T36" fmla="*/ 1219 w 1899"/>
                <a:gd name="T37" fmla="*/ 142 h 1503"/>
                <a:gd name="T38" fmla="*/ 1304 w 1899"/>
                <a:gd name="T39" fmla="*/ 170 h 1503"/>
                <a:gd name="T40" fmla="*/ 1502 w 1899"/>
                <a:gd name="T41" fmla="*/ 113 h 1503"/>
                <a:gd name="T42" fmla="*/ 1559 w 1899"/>
                <a:gd name="T43" fmla="*/ 227 h 1503"/>
                <a:gd name="T44" fmla="*/ 1644 w 1899"/>
                <a:gd name="T45" fmla="*/ 397 h 1503"/>
                <a:gd name="T46" fmla="*/ 1531 w 1899"/>
                <a:gd name="T47" fmla="*/ 510 h 1503"/>
                <a:gd name="T48" fmla="*/ 1672 w 1899"/>
                <a:gd name="T49" fmla="*/ 652 h 1503"/>
                <a:gd name="T50" fmla="*/ 1899 w 1899"/>
                <a:gd name="T51" fmla="*/ 879 h 1503"/>
                <a:gd name="T52" fmla="*/ 1814 w 1899"/>
                <a:gd name="T53" fmla="*/ 936 h 1503"/>
                <a:gd name="T54" fmla="*/ 1729 w 1899"/>
                <a:gd name="T55" fmla="*/ 1021 h 1503"/>
                <a:gd name="T56" fmla="*/ 1616 w 1899"/>
                <a:gd name="T57" fmla="*/ 1049 h 1503"/>
                <a:gd name="T58" fmla="*/ 1446 w 1899"/>
                <a:gd name="T59" fmla="*/ 936 h 1503"/>
                <a:gd name="T60" fmla="*/ 1361 w 1899"/>
                <a:gd name="T61" fmla="*/ 964 h 1503"/>
                <a:gd name="T62" fmla="*/ 1304 w 1899"/>
                <a:gd name="T63" fmla="*/ 992 h 1503"/>
                <a:gd name="T64" fmla="*/ 1361 w 1899"/>
                <a:gd name="T65" fmla="*/ 1162 h 1503"/>
                <a:gd name="T66" fmla="*/ 1389 w 1899"/>
                <a:gd name="T67" fmla="*/ 1247 h 1503"/>
                <a:gd name="T68" fmla="*/ 1502 w 1899"/>
                <a:gd name="T69" fmla="*/ 1247 h 1503"/>
                <a:gd name="T70" fmla="*/ 1502 w 1899"/>
                <a:gd name="T71" fmla="*/ 1333 h 1503"/>
                <a:gd name="T72" fmla="*/ 1502 w 1899"/>
                <a:gd name="T73" fmla="*/ 1503 h 1503"/>
                <a:gd name="T74" fmla="*/ 1417 w 1899"/>
                <a:gd name="T75" fmla="*/ 1503 h 1503"/>
                <a:gd name="T76" fmla="*/ 1304 w 1899"/>
                <a:gd name="T77" fmla="*/ 1446 h 1503"/>
                <a:gd name="T78" fmla="*/ 1247 w 1899"/>
                <a:gd name="T79" fmla="*/ 1361 h 1503"/>
                <a:gd name="T80" fmla="*/ 1247 w 1899"/>
                <a:gd name="T81" fmla="*/ 1247 h 1503"/>
                <a:gd name="T82" fmla="*/ 1247 w 1899"/>
                <a:gd name="T83" fmla="*/ 1162 h 1503"/>
                <a:gd name="T84" fmla="*/ 1105 w 1899"/>
                <a:gd name="T85" fmla="*/ 1021 h 1503"/>
                <a:gd name="T86" fmla="*/ 992 w 1899"/>
                <a:gd name="T87" fmla="*/ 1134 h 1503"/>
                <a:gd name="T88" fmla="*/ 907 w 1899"/>
                <a:gd name="T89" fmla="*/ 1021 h 1503"/>
                <a:gd name="T90" fmla="*/ 879 w 1899"/>
                <a:gd name="T91" fmla="*/ 936 h 1503"/>
                <a:gd name="T92" fmla="*/ 567 w 1899"/>
                <a:gd name="T93" fmla="*/ 851 h 1503"/>
                <a:gd name="T94" fmla="*/ 510 w 1899"/>
                <a:gd name="T95" fmla="*/ 766 h 1503"/>
                <a:gd name="T96" fmla="*/ 368 w 1899"/>
                <a:gd name="T97" fmla="*/ 709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99" h="1503">
                  <a:moveTo>
                    <a:pt x="312" y="766"/>
                  </a:moveTo>
                  <a:lnTo>
                    <a:pt x="255" y="680"/>
                  </a:lnTo>
                  <a:lnTo>
                    <a:pt x="227" y="652"/>
                  </a:lnTo>
                  <a:lnTo>
                    <a:pt x="255" y="539"/>
                  </a:lnTo>
                  <a:lnTo>
                    <a:pt x="312" y="539"/>
                  </a:lnTo>
                  <a:lnTo>
                    <a:pt x="255" y="454"/>
                  </a:lnTo>
                  <a:lnTo>
                    <a:pt x="255" y="369"/>
                  </a:lnTo>
                  <a:lnTo>
                    <a:pt x="198" y="397"/>
                  </a:lnTo>
                  <a:lnTo>
                    <a:pt x="198" y="312"/>
                  </a:lnTo>
                  <a:lnTo>
                    <a:pt x="113" y="284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40" y="57"/>
                  </a:lnTo>
                  <a:lnTo>
                    <a:pt x="368" y="113"/>
                  </a:lnTo>
                  <a:lnTo>
                    <a:pt x="453" y="113"/>
                  </a:lnTo>
                  <a:lnTo>
                    <a:pt x="397" y="57"/>
                  </a:lnTo>
                  <a:lnTo>
                    <a:pt x="425" y="28"/>
                  </a:lnTo>
                  <a:lnTo>
                    <a:pt x="510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113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992" y="284"/>
                  </a:lnTo>
                  <a:lnTo>
                    <a:pt x="1049" y="199"/>
                  </a:lnTo>
                  <a:lnTo>
                    <a:pt x="1049" y="170"/>
                  </a:lnTo>
                  <a:lnTo>
                    <a:pt x="1105" y="170"/>
                  </a:lnTo>
                  <a:lnTo>
                    <a:pt x="1134" y="142"/>
                  </a:lnTo>
                  <a:lnTo>
                    <a:pt x="1219" y="142"/>
                  </a:lnTo>
                  <a:lnTo>
                    <a:pt x="1247" y="113"/>
                  </a:lnTo>
                  <a:lnTo>
                    <a:pt x="1304" y="170"/>
                  </a:lnTo>
                  <a:lnTo>
                    <a:pt x="1417" y="85"/>
                  </a:lnTo>
                  <a:lnTo>
                    <a:pt x="1502" y="113"/>
                  </a:lnTo>
                  <a:lnTo>
                    <a:pt x="1502" y="199"/>
                  </a:lnTo>
                  <a:lnTo>
                    <a:pt x="1559" y="227"/>
                  </a:lnTo>
                  <a:lnTo>
                    <a:pt x="1531" y="284"/>
                  </a:lnTo>
                  <a:lnTo>
                    <a:pt x="1644" y="397"/>
                  </a:lnTo>
                  <a:lnTo>
                    <a:pt x="1559" y="397"/>
                  </a:lnTo>
                  <a:lnTo>
                    <a:pt x="1531" y="510"/>
                  </a:lnTo>
                  <a:lnTo>
                    <a:pt x="1644" y="539"/>
                  </a:lnTo>
                  <a:lnTo>
                    <a:pt x="1672" y="652"/>
                  </a:lnTo>
                  <a:lnTo>
                    <a:pt x="1899" y="794"/>
                  </a:lnTo>
                  <a:lnTo>
                    <a:pt x="1899" y="879"/>
                  </a:lnTo>
                  <a:lnTo>
                    <a:pt x="1843" y="879"/>
                  </a:lnTo>
                  <a:lnTo>
                    <a:pt x="1814" y="936"/>
                  </a:lnTo>
                  <a:lnTo>
                    <a:pt x="1814" y="964"/>
                  </a:lnTo>
                  <a:lnTo>
                    <a:pt x="1729" y="1021"/>
                  </a:lnTo>
                  <a:lnTo>
                    <a:pt x="1672" y="992"/>
                  </a:lnTo>
                  <a:lnTo>
                    <a:pt x="1616" y="1049"/>
                  </a:lnTo>
                  <a:lnTo>
                    <a:pt x="1559" y="1049"/>
                  </a:lnTo>
                  <a:lnTo>
                    <a:pt x="1446" y="936"/>
                  </a:lnTo>
                  <a:lnTo>
                    <a:pt x="1417" y="964"/>
                  </a:lnTo>
                  <a:lnTo>
                    <a:pt x="1361" y="964"/>
                  </a:lnTo>
                  <a:lnTo>
                    <a:pt x="1332" y="1021"/>
                  </a:lnTo>
                  <a:lnTo>
                    <a:pt x="1304" y="992"/>
                  </a:lnTo>
                  <a:lnTo>
                    <a:pt x="1276" y="1021"/>
                  </a:lnTo>
                  <a:lnTo>
                    <a:pt x="1361" y="1162"/>
                  </a:lnTo>
                  <a:lnTo>
                    <a:pt x="1332" y="1219"/>
                  </a:lnTo>
                  <a:lnTo>
                    <a:pt x="1389" y="1247"/>
                  </a:lnTo>
                  <a:lnTo>
                    <a:pt x="1446" y="1219"/>
                  </a:lnTo>
                  <a:lnTo>
                    <a:pt x="1502" y="1247"/>
                  </a:lnTo>
                  <a:lnTo>
                    <a:pt x="1531" y="1276"/>
                  </a:lnTo>
                  <a:lnTo>
                    <a:pt x="1502" y="1333"/>
                  </a:lnTo>
                  <a:lnTo>
                    <a:pt x="1531" y="1418"/>
                  </a:lnTo>
                  <a:lnTo>
                    <a:pt x="1502" y="1503"/>
                  </a:lnTo>
                  <a:lnTo>
                    <a:pt x="1446" y="1474"/>
                  </a:lnTo>
                  <a:lnTo>
                    <a:pt x="1417" y="1503"/>
                  </a:lnTo>
                  <a:lnTo>
                    <a:pt x="1361" y="1418"/>
                  </a:lnTo>
                  <a:lnTo>
                    <a:pt x="1304" y="1446"/>
                  </a:lnTo>
                  <a:lnTo>
                    <a:pt x="1304" y="1361"/>
                  </a:lnTo>
                  <a:lnTo>
                    <a:pt x="1247" y="1361"/>
                  </a:lnTo>
                  <a:lnTo>
                    <a:pt x="1276" y="1276"/>
                  </a:lnTo>
                  <a:lnTo>
                    <a:pt x="1247" y="1247"/>
                  </a:lnTo>
                  <a:lnTo>
                    <a:pt x="1276" y="1191"/>
                  </a:lnTo>
                  <a:lnTo>
                    <a:pt x="1247" y="1162"/>
                  </a:lnTo>
                  <a:lnTo>
                    <a:pt x="1219" y="1077"/>
                  </a:lnTo>
                  <a:lnTo>
                    <a:pt x="1105" y="1021"/>
                  </a:lnTo>
                  <a:lnTo>
                    <a:pt x="1020" y="1049"/>
                  </a:lnTo>
                  <a:lnTo>
                    <a:pt x="992" y="1134"/>
                  </a:lnTo>
                  <a:lnTo>
                    <a:pt x="935" y="1106"/>
                  </a:lnTo>
                  <a:lnTo>
                    <a:pt x="907" y="1021"/>
                  </a:lnTo>
                  <a:lnTo>
                    <a:pt x="964" y="992"/>
                  </a:lnTo>
                  <a:lnTo>
                    <a:pt x="879" y="936"/>
                  </a:lnTo>
                  <a:lnTo>
                    <a:pt x="652" y="907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510" y="766"/>
                  </a:lnTo>
                  <a:lnTo>
                    <a:pt x="453" y="709"/>
                  </a:lnTo>
                  <a:lnTo>
                    <a:pt x="368" y="709"/>
                  </a:lnTo>
                  <a:lnTo>
                    <a:pt x="312" y="76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0C191E5A-3739-4538-B18E-8FEA65B1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6045"/>
              <a:ext cx="850" cy="850"/>
            </a:xfrm>
            <a:custGeom>
              <a:avLst/>
              <a:gdLst>
                <a:gd name="T0" fmla="*/ 453 w 850"/>
                <a:gd name="T1" fmla="*/ 850 h 850"/>
                <a:gd name="T2" fmla="*/ 425 w 850"/>
                <a:gd name="T3" fmla="*/ 765 h 850"/>
                <a:gd name="T4" fmla="*/ 368 w 850"/>
                <a:gd name="T5" fmla="*/ 765 h 850"/>
                <a:gd name="T6" fmla="*/ 198 w 850"/>
                <a:gd name="T7" fmla="*/ 425 h 850"/>
                <a:gd name="T8" fmla="*/ 141 w 850"/>
                <a:gd name="T9" fmla="*/ 397 h 850"/>
                <a:gd name="T10" fmla="*/ 113 w 850"/>
                <a:gd name="T11" fmla="*/ 283 h 850"/>
                <a:gd name="T12" fmla="*/ 56 w 850"/>
                <a:gd name="T13" fmla="*/ 312 h 850"/>
                <a:gd name="T14" fmla="*/ 0 w 850"/>
                <a:gd name="T15" fmla="*/ 170 h 850"/>
                <a:gd name="T16" fmla="*/ 28 w 850"/>
                <a:gd name="T17" fmla="*/ 142 h 850"/>
                <a:gd name="T18" fmla="*/ 56 w 850"/>
                <a:gd name="T19" fmla="*/ 170 h 850"/>
                <a:gd name="T20" fmla="*/ 113 w 850"/>
                <a:gd name="T21" fmla="*/ 142 h 850"/>
                <a:gd name="T22" fmla="*/ 141 w 850"/>
                <a:gd name="T23" fmla="*/ 85 h 850"/>
                <a:gd name="T24" fmla="*/ 312 w 850"/>
                <a:gd name="T25" fmla="*/ 57 h 850"/>
                <a:gd name="T26" fmla="*/ 482 w 850"/>
                <a:gd name="T27" fmla="*/ 57 h 850"/>
                <a:gd name="T28" fmla="*/ 538 w 850"/>
                <a:gd name="T29" fmla="*/ 0 h 850"/>
                <a:gd name="T30" fmla="*/ 623 w 850"/>
                <a:gd name="T31" fmla="*/ 0 h 850"/>
                <a:gd name="T32" fmla="*/ 680 w 850"/>
                <a:gd name="T33" fmla="*/ 57 h 850"/>
                <a:gd name="T34" fmla="*/ 737 w 850"/>
                <a:gd name="T35" fmla="*/ 85 h 850"/>
                <a:gd name="T36" fmla="*/ 737 w 850"/>
                <a:gd name="T37" fmla="*/ 142 h 850"/>
                <a:gd name="T38" fmla="*/ 822 w 850"/>
                <a:gd name="T39" fmla="*/ 198 h 850"/>
                <a:gd name="T40" fmla="*/ 822 w 850"/>
                <a:gd name="T41" fmla="*/ 283 h 850"/>
                <a:gd name="T42" fmla="*/ 850 w 850"/>
                <a:gd name="T43" fmla="*/ 368 h 850"/>
                <a:gd name="T44" fmla="*/ 822 w 850"/>
                <a:gd name="T45" fmla="*/ 453 h 850"/>
                <a:gd name="T46" fmla="*/ 765 w 850"/>
                <a:gd name="T47" fmla="*/ 425 h 850"/>
                <a:gd name="T48" fmla="*/ 765 w 850"/>
                <a:gd name="T49" fmla="*/ 453 h 850"/>
                <a:gd name="T50" fmla="*/ 737 w 850"/>
                <a:gd name="T51" fmla="*/ 567 h 850"/>
                <a:gd name="T52" fmla="*/ 680 w 850"/>
                <a:gd name="T53" fmla="*/ 595 h 850"/>
                <a:gd name="T54" fmla="*/ 680 w 850"/>
                <a:gd name="T55" fmla="*/ 652 h 850"/>
                <a:gd name="T56" fmla="*/ 595 w 850"/>
                <a:gd name="T57" fmla="*/ 737 h 850"/>
                <a:gd name="T58" fmla="*/ 510 w 850"/>
                <a:gd name="T59" fmla="*/ 765 h 850"/>
                <a:gd name="T60" fmla="*/ 453 w 850"/>
                <a:gd name="T6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850">
                  <a:moveTo>
                    <a:pt x="453" y="850"/>
                  </a:moveTo>
                  <a:lnTo>
                    <a:pt x="425" y="765"/>
                  </a:lnTo>
                  <a:lnTo>
                    <a:pt x="368" y="765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13" y="283"/>
                  </a:lnTo>
                  <a:lnTo>
                    <a:pt x="56" y="312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56" y="170"/>
                  </a:lnTo>
                  <a:lnTo>
                    <a:pt x="113" y="142"/>
                  </a:lnTo>
                  <a:lnTo>
                    <a:pt x="141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737" y="85"/>
                  </a:lnTo>
                  <a:lnTo>
                    <a:pt x="737" y="142"/>
                  </a:lnTo>
                  <a:lnTo>
                    <a:pt x="822" y="198"/>
                  </a:lnTo>
                  <a:lnTo>
                    <a:pt x="822" y="283"/>
                  </a:lnTo>
                  <a:lnTo>
                    <a:pt x="850" y="368"/>
                  </a:lnTo>
                  <a:lnTo>
                    <a:pt x="822" y="453"/>
                  </a:lnTo>
                  <a:lnTo>
                    <a:pt x="765" y="425"/>
                  </a:lnTo>
                  <a:lnTo>
                    <a:pt x="765" y="453"/>
                  </a:lnTo>
                  <a:lnTo>
                    <a:pt x="737" y="567"/>
                  </a:lnTo>
                  <a:lnTo>
                    <a:pt x="680" y="595"/>
                  </a:lnTo>
                  <a:lnTo>
                    <a:pt x="680" y="652"/>
                  </a:lnTo>
                  <a:lnTo>
                    <a:pt x="595" y="737"/>
                  </a:lnTo>
                  <a:lnTo>
                    <a:pt x="510" y="765"/>
                  </a:lnTo>
                  <a:lnTo>
                    <a:pt x="453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760970BF-E269-486B-B1E9-36CBB90E4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" y="6272"/>
              <a:ext cx="708" cy="1190"/>
            </a:xfrm>
            <a:custGeom>
              <a:avLst/>
              <a:gdLst>
                <a:gd name="T0" fmla="*/ 510 w 708"/>
                <a:gd name="T1" fmla="*/ 1190 h 1190"/>
                <a:gd name="T2" fmla="*/ 595 w 708"/>
                <a:gd name="T3" fmla="*/ 1190 h 1190"/>
                <a:gd name="T4" fmla="*/ 538 w 708"/>
                <a:gd name="T5" fmla="*/ 992 h 1190"/>
                <a:gd name="T6" fmla="*/ 652 w 708"/>
                <a:gd name="T7" fmla="*/ 878 h 1190"/>
                <a:gd name="T8" fmla="*/ 623 w 708"/>
                <a:gd name="T9" fmla="*/ 793 h 1190"/>
                <a:gd name="T10" fmla="*/ 708 w 708"/>
                <a:gd name="T11" fmla="*/ 737 h 1190"/>
                <a:gd name="T12" fmla="*/ 680 w 708"/>
                <a:gd name="T13" fmla="*/ 708 h 1190"/>
                <a:gd name="T14" fmla="*/ 680 w 708"/>
                <a:gd name="T15" fmla="*/ 680 h 1190"/>
                <a:gd name="T16" fmla="*/ 680 w 708"/>
                <a:gd name="T17" fmla="*/ 623 h 1190"/>
                <a:gd name="T18" fmla="*/ 538 w 708"/>
                <a:gd name="T19" fmla="*/ 623 h 1190"/>
                <a:gd name="T20" fmla="*/ 481 w 708"/>
                <a:gd name="T21" fmla="*/ 567 h 1190"/>
                <a:gd name="T22" fmla="*/ 538 w 708"/>
                <a:gd name="T23" fmla="*/ 482 h 1190"/>
                <a:gd name="T24" fmla="*/ 510 w 708"/>
                <a:gd name="T25" fmla="*/ 453 h 1190"/>
                <a:gd name="T26" fmla="*/ 538 w 708"/>
                <a:gd name="T27" fmla="*/ 425 h 1190"/>
                <a:gd name="T28" fmla="*/ 510 w 708"/>
                <a:gd name="T29" fmla="*/ 368 h 1190"/>
                <a:gd name="T30" fmla="*/ 510 w 708"/>
                <a:gd name="T31" fmla="*/ 311 h 1190"/>
                <a:gd name="T32" fmla="*/ 708 w 708"/>
                <a:gd name="T33" fmla="*/ 141 h 1190"/>
                <a:gd name="T34" fmla="*/ 652 w 708"/>
                <a:gd name="T35" fmla="*/ 85 h 1190"/>
                <a:gd name="T36" fmla="*/ 567 w 708"/>
                <a:gd name="T37" fmla="*/ 85 h 1190"/>
                <a:gd name="T38" fmla="*/ 538 w 708"/>
                <a:gd name="T39" fmla="*/ 28 h 1190"/>
                <a:gd name="T40" fmla="*/ 453 w 708"/>
                <a:gd name="T41" fmla="*/ 85 h 1190"/>
                <a:gd name="T42" fmla="*/ 396 w 708"/>
                <a:gd name="T43" fmla="*/ 56 h 1190"/>
                <a:gd name="T44" fmla="*/ 340 w 708"/>
                <a:gd name="T45" fmla="*/ 113 h 1190"/>
                <a:gd name="T46" fmla="*/ 283 w 708"/>
                <a:gd name="T47" fmla="*/ 113 h 1190"/>
                <a:gd name="T48" fmla="*/ 170 w 708"/>
                <a:gd name="T49" fmla="*/ 0 h 1190"/>
                <a:gd name="T50" fmla="*/ 141 w 708"/>
                <a:gd name="T51" fmla="*/ 28 h 1190"/>
                <a:gd name="T52" fmla="*/ 85 w 708"/>
                <a:gd name="T53" fmla="*/ 28 h 1190"/>
                <a:gd name="T54" fmla="*/ 56 w 708"/>
                <a:gd name="T55" fmla="*/ 85 h 1190"/>
                <a:gd name="T56" fmla="*/ 28 w 708"/>
                <a:gd name="T57" fmla="*/ 56 h 1190"/>
                <a:gd name="T58" fmla="*/ 0 w 708"/>
                <a:gd name="T59" fmla="*/ 85 h 1190"/>
                <a:gd name="T60" fmla="*/ 85 w 708"/>
                <a:gd name="T61" fmla="*/ 226 h 1190"/>
                <a:gd name="T62" fmla="*/ 56 w 708"/>
                <a:gd name="T63" fmla="*/ 283 h 1190"/>
                <a:gd name="T64" fmla="*/ 113 w 708"/>
                <a:gd name="T65" fmla="*/ 311 h 1190"/>
                <a:gd name="T66" fmla="*/ 170 w 708"/>
                <a:gd name="T67" fmla="*/ 283 h 1190"/>
                <a:gd name="T68" fmla="*/ 226 w 708"/>
                <a:gd name="T69" fmla="*/ 311 h 1190"/>
                <a:gd name="T70" fmla="*/ 255 w 708"/>
                <a:gd name="T71" fmla="*/ 340 h 1190"/>
                <a:gd name="T72" fmla="*/ 226 w 708"/>
                <a:gd name="T73" fmla="*/ 397 h 1190"/>
                <a:gd name="T74" fmla="*/ 255 w 708"/>
                <a:gd name="T75" fmla="*/ 482 h 1190"/>
                <a:gd name="T76" fmla="*/ 226 w 708"/>
                <a:gd name="T77" fmla="*/ 567 h 1190"/>
                <a:gd name="T78" fmla="*/ 255 w 708"/>
                <a:gd name="T79" fmla="*/ 623 h 1190"/>
                <a:gd name="T80" fmla="*/ 226 w 708"/>
                <a:gd name="T81" fmla="*/ 680 h 1190"/>
                <a:gd name="T82" fmla="*/ 311 w 708"/>
                <a:gd name="T83" fmla="*/ 765 h 1190"/>
                <a:gd name="T84" fmla="*/ 340 w 708"/>
                <a:gd name="T85" fmla="*/ 850 h 1190"/>
                <a:gd name="T86" fmla="*/ 311 w 708"/>
                <a:gd name="T87" fmla="*/ 878 h 1190"/>
                <a:gd name="T88" fmla="*/ 311 w 708"/>
                <a:gd name="T89" fmla="*/ 935 h 1190"/>
                <a:gd name="T90" fmla="*/ 368 w 708"/>
                <a:gd name="T91" fmla="*/ 964 h 1190"/>
                <a:gd name="T92" fmla="*/ 368 w 708"/>
                <a:gd name="T93" fmla="*/ 1049 h 1190"/>
                <a:gd name="T94" fmla="*/ 481 w 708"/>
                <a:gd name="T95" fmla="*/ 1134 h 1190"/>
                <a:gd name="T96" fmla="*/ 510 w 708"/>
                <a:gd name="T97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1190">
                  <a:moveTo>
                    <a:pt x="510" y="1190"/>
                  </a:moveTo>
                  <a:lnTo>
                    <a:pt x="595" y="1190"/>
                  </a:lnTo>
                  <a:lnTo>
                    <a:pt x="538" y="992"/>
                  </a:lnTo>
                  <a:lnTo>
                    <a:pt x="652" y="878"/>
                  </a:lnTo>
                  <a:lnTo>
                    <a:pt x="623" y="793"/>
                  </a:lnTo>
                  <a:lnTo>
                    <a:pt x="708" y="737"/>
                  </a:lnTo>
                  <a:lnTo>
                    <a:pt x="680" y="708"/>
                  </a:lnTo>
                  <a:lnTo>
                    <a:pt x="680" y="680"/>
                  </a:lnTo>
                  <a:lnTo>
                    <a:pt x="680" y="623"/>
                  </a:lnTo>
                  <a:lnTo>
                    <a:pt x="538" y="623"/>
                  </a:lnTo>
                  <a:lnTo>
                    <a:pt x="481" y="567"/>
                  </a:lnTo>
                  <a:lnTo>
                    <a:pt x="538" y="482"/>
                  </a:lnTo>
                  <a:lnTo>
                    <a:pt x="510" y="453"/>
                  </a:lnTo>
                  <a:lnTo>
                    <a:pt x="538" y="425"/>
                  </a:lnTo>
                  <a:lnTo>
                    <a:pt x="510" y="368"/>
                  </a:lnTo>
                  <a:lnTo>
                    <a:pt x="510" y="311"/>
                  </a:lnTo>
                  <a:lnTo>
                    <a:pt x="708" y="141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38" y="28"/>
                  </a:lnTo>
                  <a:lnTo>
                    <a:pt x="453" y="85"/>
                  </a:lnTo>
                  <a:lnTo>
                    <a:pt x="396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85" y="28"/>
                  </a:lnTo>
                  <a:lnTo>
                    <a:pt x="56" y="85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56" y="283"/>
                  </a:lnTo>
                  <a:lnTo>
                    <a:pt x="113" y="311"/>
                  </a:lnTo>
                  <a:lnTo>
                    <a:pt x="170" y="283"/>
                  </a:lnTo>
                  <a:lnTo>
                    <a:pt x="226" y="311"/>
                  </a:lnTo>
                  <a:lnTo>
                    <a:pt x="255" y="340"/>
                  </a:lnTo>
                  <a:lnTo>
                    <a:pt x="226" y="397"/>
                  </a:lnTo>
                  <a:lnTo>
                    <a:pt x="255" y="482"/>
                  </a:lnTo>
                  <a:lnTo>
                    <a:pt x="226" y="567"/>
                  </a:lnTo>
                  <a:lnTo>
                    <a:pt x="255" y="623"/>
                  </a:lnTo>
                  <a:lnTo>
                    <a:pt x="226" y="680"/>
                  </a:lnTo>
                  <a:lnTo>
                    <a:pt x="311" y="765"/>
                  </a:lnTo>
                  <a:lnTo>
                    <a:pt x="340" y="850"/>
                  </a:lnTo>
                  <a:lnTo>
                    <a:pt x="311" y="878"/>
                  </a:lnTo>
                  <a:lnTo>
                    <a:pt x="311" y="935"/>
                  </a:lnTo>
                  <a:lnTo>
                    <a:pt x="368" y="964"/>
                  </a:lnTo>
                  <a:lnTo>
                    <a:pt x="368" y="1049"/>
                  </a:lnTo>
                  <a:lnTo>
                    <a:pt x="481" y="1134"/>
                  </a:lnTo>
                  <a:lnTo>
                    <a:pt x="510" y="119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8887D3FF-20D7-4AD0-8B2D-D98F0BEC8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6243"/>
              <a:ext cx="1588" cy="1645"/>
            </a:xfrm>
            <a:custGeom>
              <a:avLst/>
              <a:gdLst>
                <a:gd name="T0" fmla="*/ 1559 w 1588"/>
                <a:gd name="T1" fmla="*/ 1163 h 1645"/>
                <a:gd name="T2" fmla="*/ 1446 w 1588"/>
                <a:gd name="T3" fmla="*/ 993 h 1645"/>
                <a:gd name="T4" fmla="*/ 1389 w 1588"/>
                <a:gd name="T5" fmla="*/ 907 h 1645"/>
                <a:gd name="T6" fmla="*/ 1389 w 1588"/>
                <a:gd name="T7" fmla="*/ 794 h 1645"/>
                <a:gd name="T8" fmla="*/ 1333 w 1588"/>
                <a:gd name="T9" fmla="*/ 652 h 1645"/>
                <a:gd name="T10" fmla="*/ 1248 w 1588"/>
                <a:gd name="T11" fmla="*/ 567 h 1645"/>
                <a:gd name="T12" fmla="*/ 1163 w 1588"/>
                <a:gd name="T13" fmla="*/ 511 h 1645"/>
                <a:gd name="T14" fmla="*/ 1106 w 1588"/>
                <a:gd name="T15" fmla="*/ 454 h 1645"/>
                <a:gd name="T16" fmla="*/ 1078 w 1588"/>
                <a:gd name="T17" fmla="*/ 369 h 1645"/>
                <a:gd name="T18" fmla="*/ 1078 w 1588"/>
                <a:gd name="T19" fmla="*/ 284 h 1645"/>
                <a:gd name="T20" fmla="*/ 1021 w 1588"/>
                <a:gd name="T21" fmla="*/ 170 h 1645"/>
                <a:gd name="T22" fmla="*/ 822 w 1588"/>
                <a:gd name="T23" fmla="*/ 142 h 1645"/>
                <a:gd name="T24" fmla="*/ 737 w 1588"/>
                <a:gd name="T25" fmla="*/ 199 h 1645"/>
                <a:gd name="T26" fmla="*/ 766 w 1588"/>
                <a:gd name="T27" fmla="*/ 85 h 1645"/>
                <a:gd name="T28" fmla="*/ 454 w 1588"/>
                <a:gd name="T29" fmla="*/ 0 h 1645"/>
                <a:gd name="T30" fmla="*/ 482 w 1588"/>
                <a:gd name="T31" fmla="*/ 170 h 1645"/>
                <a:gd name="T32" fmla="*/ 397 w 1588"/>
                <a:gd name="T33" fmla="*/ 227 h 1645"/>
                <a:gd name="T34" fmla="*/ 312 w 1588"/>
                <a:gd name="T35" fmla="*/ 397 h 1645"/>
                <a:gd name="T36" fmla="*/ 227 w 1588"/>
                <a:gd name="T37" fmla="*/ 539 h 1645"/>
                <a:gd name="T38" fmla="*/ 85 w 1588"/>
                <a:gd name="T39" fmla="*/ 652 h 1645"/>
                <a:gd name="T40" fmla="*/ 57 w 1588"/>
                <a:gd name="T41" fmla="*/ 794 h 1645"/>
                <a:gd name="T42" fmla="*/ 57 w 1588"/>
                <a:gd name="T43" fmla="*/ 907 h 1645"/>
                <a:gd name="T44" fmla="*/ 170 w 1588"/>
                <a:gd name="T45" fmla="*/ 1021 h 1645"/>
                <a:gd name="T46" fmla="*/ 397 w 1588"/>
                <a:gd name="T47" fmla="*/ 1078 h 1645"/>
                <a:gd name="T48" fmla="*/ 454 w 1588"/>
                <a:gd name="T49" fmla="*/ 1304 h 1645"/>
                <a:gd name="T50" fmla="*/ 596 w 1588"/>
                <a:gd name="T51" fmla="*/ 1446 h 1645"/>
                <a:gd name="T52" fmla="*/ 766 w 1588"/>
                <a:gd name="T53" fmla="*/ 1503 h 1645"/>
                <a:gd name="T54" fmla="*/ 822 w 1588"/>
                <a:gd name="T55" fmla="*/ 1616 h 1645"/>
                <a:gd name="T56" fmla="*/ 964 w 1588"/>
                <a:gd name="T57" fmla="*/ 1559 h 1645"/>
                <a:gd name="T58" fmla="*/ 1049 w 1588"/>
                <a:gd name="T59" fmla="*/ 1531 h 1645"/>
                <a:gd name="T60" fmla="*/ 1276 w 1588"/>
                <a:gd name="T61" fmla="*/ 1503 h 1645"/>
                <a:gd name="T62" fmla="*/ 1389 w 1588"/>
                <a:gd name="T63" fmla="*/ 1418 h 1645"/>
                <a:gd name="T64" fmla="*/ 1588 w 1588"/>
                <a:gd name="T65" fmla="*/ 1219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8" h="1645">
                  <a:moveTo>
                    <a:pt x="1588" y="1219"/>
                  </a:moveTo>
                  <a:lnTo>
                    <a:pt x="1559" y="1163"/>
                  </a:lnTo>
                  <a:lnTo>
                    <a:pt x="1446" y="1078"/>
                  </a:lnTo>
                  <a:lnTo>
                    <a:pt x="1446" y="993"/>
                  </a:lnTo>
                  <a:lnTo>
                    <a:pt x="1389" y="964"/>
                  </a:lnTo>
                  <a:lnTo>
                    <a:pt x="1389" y="907"/>
                  </a:lnTo>
                  <a:lnTo>
                    <a:pt x="1418" y="879"/>
                  </a:lnTo>
                  <a:lnTo>
                    <a:pt x="1389" y="794"/>
                  </a:lnTo>
                  <a:lnTo>
                    <a:pt x="1304" y="709"/>
                  </a:lnTo>
                  <a:lnTo>
                    <a:pt x="1333" y="652"/>
                  </a:lnTo>
                  <a:lnTo>
                    <a:pt x="1304" y="596"/>
                  </a:lnTo>
                  <a:lnTo>
                    <a:pt x="1248" y="567"/>
                  </a:lnTo>
                  <a:lnTo>
                    <a:pt x="1219" y="596"/>
                  </a:lnTo>
                  <a:lnTo>
                    <a:pt x="1163" y="511"/>
                  </a:lnTo>
                  <a:lnTo>
                    <a:pt x="1106" y="539"/>
                  </a:lnTo>
                  <a:lnTo>
                    <a:pt x="1106" y="454"/>
                  </a:lnTo>
                  <a:lnTo>
                    <a:pt x="1049" y="454"/>
                  </a:lnTo>
                  <a:lnTo>
                    <a:pt x="1078" y="369"/>
                  </a:lnTo>
                  <a:lnTo>
                    <a:pt x="1049" y="340"/>
                  </a:lnTo>
                  <a:lnTo>
                    <a:pt x="1078" y="284"/>
                  </a:lnTo>
                  <a:lnTo>
                    <a:pt x="1049" y="255"/>
                  </a:lnTo>
                  <a:lnTo>
                    <a:pt x="1021" y="170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66" y="85"/>
                  </a:lnTo>
                  <a:lnTo>
                    <a:pt x="681" y="29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69" y="369"/>
                  </a:lnTo>
                  <a:lnTo>
                    <a:pt x="312" y="397"/>
                  </a:lnTo>
                  <a:lnTo>
                    <a:pt x="312" y="454"/>
                  </a:lnTo>
                  <a:lnTo>
                    <a:pt x="227" y="539"/>
                  </a:lnTo>
                  <a:lnTo>
                    <a:pt x="142" y="567"/>
                  </a:lnTo>
                  <a:lnTo>
                    <a:pt x="85" y="652"/>
                  </a:lnTo>
                  <a:lnTo>
                    <a:pt x="29" y="737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70" y="1021"/>
                  </a:lnTo>
                  <a:lnTo>
                    <a:pt x="227" y="1078"/>
                  </a:lnTo>
                  <a:lnTo>
                    <a:pt x="397" y="1078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89"/>
                  </a:lnTo>
                  <a:lnTo>
                    <a:pt x="596" y="1446"/>
                  </a:lnTo>
                  <a:lnTo>
                    <a:pt x="652" y="1531"/>
                  </a:lnTo>
                  <a:lnTo>
                    <a:pt x="766" y="1503"/>
                  </a:lnTo>
                  <a:lnTo>
                    <a:pt x="822" y="1559"/>
                  </a:lnTo>
                  <a:lnTo>
                    <a:pt x="822" y="1616"/>
                  </a:lnTo>
                  <a:lnTo>
                    <a:pt x="879" y="1645"/>
                  </a:lnTo>
                  <a:lnTo>
                    <a:pt x="964" y="1559"/>
                  </a:lnTo>
                  <a:lnTo>
                    <a:pt x="1021" y="1559"/>
                  </a:lnTo>
                  <a:lnTo>
                    <a:pt x="1049" y="1531"/>
                  </a:lnTo>
                  <a:lnTo>
                    <a:pt x="1134" y="1588"/>
                  </a:lnTo>
                  <a:lnTo>
                    <a:pt x="1276" y="1503"/>
                  </a:lnTo>
                  <a:lnTo>
                    <a:pt x="1333" y="1418"/>
                  </a:lnTo>
                  <a:lnTo>
                    <a:pt x="1389" y="1418"/>
                  </a:lnTo>
                  <a:lnTo>
                    <a:pt x="1503" y="1248"/>
                  </a:lnTo>
                  <a:lnTo>
                    <a:pt x="1588" y="121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0" name="Group 30">
            <a:extLst>
              <a:ext uri="{FF2B5EF4-FFF2-40B4-BE49-F238E27FC236}">
                <a16:creationId xmlns:a16="http://schemas.microsoft.com/office/drawing/2014/main" id="{AEC1A99B-64BA-4AEC-A86A-765D4660EE3E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9236075"/>
            <a:ext cx="530225" cy="133350"/>
            <a:chOff x="1492" y="3861"/>
            <a:chExt cx="334" cy="84"/>
          </a:xfrm>
        </p:grpSpPr>
        <p:sp>
          <p:nvSpPr>
            <p:cNvPr id="20511" name="WordArt 31">
              <a:extLst>
                <a:ext uri="{FF2B5EF4-FFF2-40B4-BE49-F238E27FC236}">
                  <a16:creationId xmlns:a16="http://schemas.microsoft.com/office/drawing/2014/main" id="{C0B391D7-D286-49A5-ABB6-944E7D3EE8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2" y="38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  <p:sp>
          <p:nvSpPr>
            <p:cNvPr id="20512" name="WordArt 32">
              <a:extLst>
                <a:ext uri="{FF2B5EF4-FFF2-40B4-BE49-F238E27FC236}">
                  <a16:creationId xmlns:a16="http://schemas.microsoft.com/office/drawing/2014/main" id="{AE6BAECE-6889-41CA-8BDE-45496A2252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3" y="38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</p:grpSp>
      <p:grpSp>
        <p:nvGrpSpPr>
          <p:cNvPr id="20513" name="Group 33">
            <a:extLst>
              <a:ext uri="{FF2B5EF4-FFF2-40B4-BE49-F238E27FC236}">
                <a16:creationId xmlns:a16="http://schemas.microsoft.com/office/drawing/2014/main" id="{BA07E036-2CCB-4537-AB21-A284221E84B8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9280525"/>
            <a:ext cx="396875" cy="133350"/>
            <a:chOff x="1039" y="3861"/>
            <a:chExt cx="250" cy="84"/>
          </a:xfrm>
        </p:grpSpPr>
        <p:sp>
          <p:nvSpPr>
            <p:cNvPr id="20514" name="WordArt 34">
              <a:extLst>
                <a:ext uri="{FF2B5EF4-FFF2-40B4-BE49-F238E27FC236}">
                  <a16:creationId xmlns:a16="http://schemas.microsoft.com/office/drawing/2014/main" id="{D0C171AB-61D4-44AB-ADF5-F9BBF2B4CC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  <p:sp>
          <p:nvSpPr>
            <p:cNvPr id="20515" name="WordArt 35">
              <a:extLst>
                <a:ext uri="{FF2B5EF4-FFF2-40B4-BE49-F238E27FC236}">
                  <a16:creationId xmlns:a16="http://schemas.microsoft.com/office/drawing/2014/main" id="{4EA77352-7AEA-48C2-9507-FC1D17EF66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</p:grpSp>
      <p:grpSp>
        <p:nvGrpSpPr>
          <p:cNvPr id="20516" name="Group 36">
            <a:extLst>
              <a:ext uri="{FF2B5EF4-FFF2-40B4-BE49-F238E27FC236}">
                <a16:creationId xmlns:a16="http://schemas.microsoft.com/office/drawing/2014/main" id="{768F7407-B1AF-40C0-8698-BFED57DC98F7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396875" cy="133350"/>
            <a:chOff x="676" y="3861"/>
            <a:chExt cx="250" cy="84"/>
          </a:xfrm>
        </p:grpSpPr>
        <p:sp>
          <p:nvSpPr>
            <p:cNvPr id="20517" name="WordArt 37">
              <a:extLst>
                <a:ext uri="{FF2B5EF4-FFF2-40B4-BE49-F238E27FC236}">
                  <a16:creationId xmlns:a16="http://schemas.microsoft.com/office/drawing/2014/main" id="{15FC52EB-CD38-47AF-AE1F-7FFA871082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  <p:sp>
          <p:nvSpPr>
            <p:cNvPr id="20518" name="WordArt 38">
              <a:extLst>
                <a:ext uri="{FF2B5EF4-FFF2-40B4-BE49-F238E27FC236}">
                  <a16:creationId xmlns:a16="http://schemas.microsoft.com/office/drawing/2014/main" id="{7799F95D-52FD-4D58-875E-E27A8B1FB2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7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</p:grpSp>
      <p:grpSp>
        <p:nvGrpSpPr>
          <p:cNvPr id="20519" name="Group 39">
            <a:extLst>
              <a:ext uri="{FF2B5EF4-FFF2-40B4-BE49-F238E27FC236}">
                <a16:creationId xmlns:a16="http://schemas.microsoft.com/office/drawing/2014/main" id="{230C9439-C435-4D44-A37C-E3D728A8EFA9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286250"/>
            <a:ext cx="530225" cy="133350"/>
            <a:chOff x="1515" y="4118"/>
            <a:chExt cx="334" cy="84"/>
          </a:xfrm>
        </p:grpSpPr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CAE2B1E2-3617-4557-8EA4-F4D32A3A7C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1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  <p:sp>
          <p:nvSpPr>
            <p:cNvPr id="20521" name="WordArt 41">
              <a:extLst>
                <a:ext uri="{FF2B5EF4-FFF2-40B4-BE49-F238E27FC236}">
                  <a16:creationId xmlns:a16="http://schemas.microsoft.com/office/drawing/2014/main" id="{40B857B3-2711-43DC-B3C3-A48D066C96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1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</p:grpSp>
      <p:grpSp>
        <p:nvGrpSpPr>
          <p:cNvPr id="20522" name="Group 42">
            <a:extLst>
              <a:ext uri="{FF2B5EF4-FFF2-40B4-BE49-F238E27FC236}">
                <a16:creationId xmlns:a16="http://schemas.microsoft.com/office/drawing/2014/main" id="{05C84C75-FC70-4567-AA0C-81C082EBB551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1171238"/>
            <a:ext cx="396875" cy="133350"/>
            <a:chOff x="1062" y="4118"/>
            <a:chExt cx="250" cy="84"/>
          </a:xfrm>
        </p:grpSpPr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6A607BC0-2793-4954-8594-F1787D5C2E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  <p:sp>
          <p:nvSpPr>
            <p:cNvPr id="20524" name="WordArt 44">
              <a:extLst>
                <a:ext uri="{FF2B5EF4-FFF2-40B4-BE49-F238E27FC236}">
                  <a16:creationId xmlns:a16="http://schemas.microsoft.com/office/drawing/2014/main" id="{DBAF2EFE-BAA8-4821-8E07-8D51611268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</p:grpSp>
      <p:grpSp>
        <p:nvGrpSpPr>
          <p:cNvPr id="20525" name="Group 45">
            <a:extLst>
              <a:ext uri="{FF2B5EF4-FFF2-40B4-BE49-F238E27FC236}">
                <a16:creationId xmlns:a16="http://schemas.microsoft.com/office/drawing/2014/main" id="{41D92F1E-77FD-47E8-9ACF-B459D0CD7568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4465638"/>
            <a:ext cx="396875" cy="133350"/>
            <a:chOff x="699" y="4118"/>
            <a:chExt cx="250" cy="84"/>
          </a:xfrm>
        </p:grpSpPr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DA03CD57-2AA9-4DBE-AE09-7554975DB3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  <p:sp>
          <p:nvSpPr>
            <p:cNvPr id="20527" name="WordArt 47">
              <a:extLst>
                <a:ext uri="{FF2B5EF4-FFF2-40B4-BE49-F238E27FC236}">
                  <a16:creationId xmlns:a16="http://schemas.microsoft.com/office/drawing/2014/main" id="{780CF94C-5540-4F3F-A044-8FA6BFB4EB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</p:grpSp>
      <p:grpSp>
        <p:nvGrpSpPr>
          <p:cNvPr id="20528" name="Group 48">
            <a:extLst>
              <a:ext uri="{FF2B5EF4-FFF2-40B4-BE49-F238E27FC236}">
                <a16:creationId xmlns:a16="http://schemas.microsoft.com/office/drawing/2014/main" id="{DDEF935D-A3FC-4D2E-BFD3-301DE4919780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10856913"/>
            <a:ext cx="530225" cy="133350"/>
            <a:chOff x="1515" y="4315"/>
            <a:chExt cx="334" cy="84"/>
          </a:xfrm>
        </p:grpSpPr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DBDCB62C-D86D-4528-A9D7-682B5AC434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31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46FAA5BD-35B8-45C3-9EC5-FDBE7114DC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31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</p:grpSp>
      <p:grpSp>
        <p:nvGrpSpPr>
          <p:cNvPr id="20531" name="Group 51">
            <a:extLst>
              <a:ext uri="{FF2B5EF4-FFF2-40B4-BE49-F238E27FC236}">
                <a16:creationId xmlns:a16="http://schemas.microsoft.com/office/drawing/2014/main" id="{4F0EB3A2-0E8A-4C53-A058-039ED1720569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7615238"/>
            <a:ext cx="396875" cy="133350"/>
            <a:chOff x="1062" y="4315"/>
            <a:chExt cx="250" cy="84"/>
          </a:xfrm>
        </p:grpSpPr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5D9D7EAC-7248-4A3B-AF56-7081962E73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0A868ED2-0E80-47E8-8317-B604BFAC0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</p:grpSp>
      <p:grpSp>
        <p:nvGrpSpPr>
          <p:cNvPr id="20534" name="Group 54">
            <a:extLst>
              <a:ext uri="{FF2B5EF4-FFF2-40B4-BE49-F238E27FC236}">
                <a16:creationId xmlns:a16="http://schemas.microsoft.com/office/drawing/2014/main" id="{09EED3A0-7458-434E-ABFB-B36BAE51C186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870450"/>
            <a:ext cx="396875" cy="133350"/>
            <a:chOff x="699" y="4315"/>
            <a:chExt cx="250" cy="84"/>
          </a:xfrm>
        </p:grpSpPr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3A417AE6-9264-413A-9B3D-C95CDD3B87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1BDE9F07-B206-4C52-9EEB-4462256B1F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C394CC90-0D5B-457B-AF01-5B455DC0BD20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510088"/>
            <a:ext cx="530225" cy="133350"/>
            <a:chOff x="1515" y="4572"/>
            <a:chExt cx="334" cy="84"/>
          </a:xfrm>
        </p:grpSpPr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76FFAAA6-F86D-4DDB-A244-09D3F3B5E7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E8E2AE71-60F0-4FE4-9C6F-5BBFF4561A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</p:grpSp>
      <p:grpSp>
        <p:nvGrpSpPr>
          <p:cNvPr id="20540" name="Group 60">
            <a:extLst>
              <a:ext uri="{FF2B5EF4-FFF2-40B4-BE49-F238E27FC236}">
                <a16:creationId xmlns:a16="http://schemas.microsoft.com/office/drawing/2014/main" id="{73895DBD-2B03-4CCD-A49C-1C503DBC7905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3430588"/>
            <a:ext cx="396875" cy="133350"/>
            <a:chOff x="1062" y="4572"/>
            <a:chExt cx="250" cy="84"/>
          </a:xfrm>
        </p:grpSpPr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F0B13AD6-F3B3-425A-AD59-CB031EA114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96D46242-E8FC-424F-B990-70EC64A663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831AED7A-8B6A-414C-B55F-1D18F604D273}"/>
              </a:ext>
            </a:extLst>
          </p:cNvPr>
          <p:cNvGrpSpPr>
            <a:grpSpLocks/>
          </p:cNvGrpSpPr>
          <p:nvPr/>
        </p:nvGrpSpPr>
        <p:grpSpPr bwMode="auto">
          <a:xfrm>
            <a:off x="6915150" y="955675"/>
            <a:ext cx="396875" cy="133350"/>
            <a:chOff x="699" y="4572"/>
            <a:chExt cx="250" cy="84"/>
          </a:xfrm>
        </p:grpSpPr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BF2BD0A2-0691-4ADB-929F-F8204CB1C2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D1104E3F-5D60-4B6C-B69D-D403FD8BA6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</p:grp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93ABBDB5-DE00-4893-83A6-C5A16E0914EF}"/>
              </a:ext>
            </a:extLst>
          </p:cNvPr>
          <p:cNvGrpSpPr>
            <a:grpSpLocks/>
          </p:cNvGrpSpPr>
          <p:nvPr/>
        </p:nvGrpSpPr>
        <p:grpSpPr bwMode="auto">
          <a:xfrm>
            <a:off x="5260975" y="3656013"/>
            <a:ext cx="530225" cy="133350"/>
            <a:chOff x="1500" y="4768"/>
            <a:chExt cx="334" cy="84"/>
          </a:xfrm>
        </p:grpSpPr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DF656629-ED20-4BE8-AB80-CB530270AE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78C28EB8-A7DB-47BC-A164-BF4BAC196B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</p:grp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7541CEB5-F3DF-44E5-AD74-EBB43316431E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645025"/>
            <a:ext cx="396875" cy="133350"/>
            <a:chOff x="1047" y="4768"/>
            <a:chExt cx="250" cy="84"/>
          </a:xfrm>
        </p:grpSpPr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10BEB9ED-3DFD-4DE1-A254-83C3B0CF90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D717F62E-B83A-4004-B449-6D7E91B3B3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</p:grpSp>
      <p:grpSp>
        <p:nvGrpSpPr>
          <p:cNvPr id="20552" name="Group 72">
            <a:extLst>
              <a:ext uri="{FF2B5EF4-FFF2-40B4-BE49-F238E27FC236}">
                <a16:creationId xmlns:a16="http://schemas.microsoft.com/office/drawing/2014/main" id="{6E370F80-7E36-445E-9ED2-596D1E434522}"/>
              </a:ext>
            </a:extLst>
          </p:cNvPr>
          <p:cNvGrpSpPr>
            <a:grpSpLocks/>
          </p:cNvGrpSpPr>
          <p:nvPr/>
        </p:nvGrpSpPr>
        <p:grpSpPr bwMode="auto">
          <a:xfrm>
            <a:off x="2917825" y="1225550"/>
            <a:ext cx="396875" cy="133350"/>
            <a:chOff x="684" y="4768"/>
            <a:chExt cx="250" cy="84"/>
          </a:xfrm>
        </p:grpSpPr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7E15C79C-DDA5-432D-8C11-0DF396B5BD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AE7AD26D-0182-4A0A-8F4C-F5E3ED0DBC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</p:grpSp>
      <p:grpSp>
        <p:nvGrpSpPr>
          <p:cNvPr id="20555" name="Group 75">
            <a:extLst>
              <a:ext uri="{FF2B5EF4-FFF2-40B4-BE49-F238E27FC236}">
                <a16:creationId xmlns:a16="http://schemas.microsoft.com/office/drawing/2014/main" id="{BEA9EB38-996D-46BC-9E1A-86CB8DE3055B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286250"/>
            <a:ext cx="530225" cy="133350"/>
            <a:chOff x="1500" y="5026"/>
            <a:chExt cx="334" cy="84"/>
          </a:xfrm>
        </p:grpSpPr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367AACD1-516E-4C78-AC60-77BAEC15B9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5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9FE887CE-F1B9-4CC3-A4D0-CECE8D415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5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</p:grpSp>
      <p:grpSp>
        <p:nvGrpSpPr>
          <p:cNvPr id="20558" name="Group 78">
            <a:extLst>
              <a:ext uri="{FF2B5EF4-FFF2-40B4-BE49-F238E27FC236}">
                <a16:creationId xmlns:a16="http://schemas.microsoft.com/office/drawing/2014/main" id="{A4A5C0ED-80C0-471D-A428-D5998E2A746E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091738"/>
            <a:ext cx="396875" cy="133350"/>
            <a:chOff x="1047" y="5026"/>
            <a:chExt cx="250" cy="84"/>
          </a:xfrm>
        </p:grpSpPr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BFE2546B-0CFD-4DC4-A5FE-9E866E7B8B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40EB3A57-9BA2-4984-B6FA-BF0635BF73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</p:grpSp>
      <p:grpSp>
        <p:nvGrpSpPr>
          <p:cNvPr id="20561" name="Group 81">
            <a:extLst>
              <a:ext uri="{FF2B5EF4-FFF2-40B4-BE49-F238E27FC236}">
                <a16:creationId xmlns:a16="http://schemas.microsoft.com/office/drawing/2014/main" id="{27447731-AC92-4DC1-A814-781772B1E738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8335963"/>
            <a:ext cx="396875" cy="133350"/>
            <a:chOff x="684" y="5026"/>
            <a:chExt cx="250" cy="84"/>
          </a:xfrm>
        </p:grpSpPr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B8159368-A502-4FF6-BBE4-3343759FDC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40E73581-903D-49E5-AF83-21EF78191D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20564" name="Group 84">
            <a:extLst>
              <a:ext uri="{FF2B5EF4-FFF2-40B4-BE49-F238E27FC236}">
                <a16:creationId xmlns:a16="http://schemas.microsoft.com/office/drawing/2014/main" id="{A15F5E50-5094-4B16-AAEA-8F78257214D2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530225" cy="133350"/>
            <a:chOff x="1515" y="5252"/>
            <a:chExt cx="334" cy="84"/>
          </a:xfrm>
        </p:grpSpPr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EA91F866-8053-4AA1-ABC1-33593C2A50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9C047598-D4CE-4542-869C-AD4589B2E7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</p:grpSp>
      <p:grpSp>
        <p:nvGrpSpPr>
          <p:cNvPr id="20567" name="Group 87">
            <a:extLst>
              <a:ext uri="{FF2B5EF4-FFF2-40B4-BE49-F238E27FC236}">
                <a16:creationId xmlns:a16="http://schemas.microsoft.com/office/drawing/2014/main" id="{6926AB06-F227-43CA-A462-1D8C73F1EAA6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6040438"/>
            <a:ext cx="396875" cy="133350"/>
            <a:chOff x="245" y="3861"/>
            <a:chExt cx="250" cy="84"/>
          </a:xfrm>
        </p:grpSpPr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146212B2-54ED-4717-AB2E-191943C00A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5692D353-A64C-4CFC-9CEC-2236B70C4F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</p:grpSp>
      <p:grpSp>
        <p:nvGrpSpPr>
          <p:cNvPr id="20570" name="Group 90">
            <a:extLst>
              <a:ext uri="{FF2B5EF4-FFF2-40B4-BE49-F238E27FC236}">
                <a16:creationId xmlns:a16="http://schemas.microsoft.com/office/drawing/2014/main" id="{DEF54C52-8429-4A41-8CF4-1707EC2FBFF0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1900238"/>
            <a:ext cx="396875" cy="133350"/>
            <a:chOff x="268" y="4118"/>
            <a:chExt cx="250" cy="84"/>
          </a:xfrm>
        </p:grpSpPr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31E5E76C-5B7A-4692-9A07-EC60FCEAEE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48F5A7E2-BA6F-48E9-AB1A-5DD2FD7909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</p:grpSp>
      <p:grpSp>
        <p:nvGrpSpPr>
          <p:cNvPr id="20573" name="Group 93">
            <a:extLst>
              <a:ext uri="{FF2B5EF4-FFF2-40B4-BE49-F238E27FC236}">
                <a16:creationId xmlns:a16="http://schemas.microsoft.com/office/drawing/2014/main" id="{97E4BFFD-BD7A-490D-A129-F313717993FB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2620963"/>
            <a:ext cx="396875" cy="133350"/>
            <a:chOff x="268" y="4315"/>
            <a:chExt cx="250" cy="84"/>
          </a:xfrm>
        </p:grpSpPr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99F3F3BA-459A-4558-8351-6F18EE4C65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213C11C2-DCFB-4D5F-AEB8-A52826E84B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</p:grp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EDAECA61-EE80-4231-8577-2B6A7BEE23E3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5815013"/>
            <a:ext cx="396875" cy="133350"/>
            <a:chOff x="268" y="4572"/>
            <a:chExt cx="250" cy="84"/>
          </a:xfrm>
        </p:grpSpPr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CAB4C7F7-1604-4612-93D5-CC9ECF809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05A7320C-2DCF-49EE-A172-92FC445A30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</p:grpSp>
      <p:grpSp>
        <p:nvGrpSpPr>
          <p:cNvPr id="20579" name="Group 99">
            <a:extLst>
              <a:ext uri="{FF2B5EF4-FFF2-40B4-BE49-F238E27FC236}">
                <a16:creationId xmlns:a16="http://schemas.microsoft.com/office/drawing/2014/main" id="{F26D8BE4-416C-480B-AD5D-2C6E5AE72CE3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314450"/>
            <a:ext cx="396875" cy="133350"/>
            <a:chOff x="253" y="4768"/>
            <a:chExt cx="250" cy="84"/>
          </a:xfrm>
        </p:grpSpPr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FF022484-8B39-438E-A74C-AFA83508BD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24DF3566-0709-4C5C-A182-132C01730A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</p:grpSp>
      <p:grpSp>
        <p:nvGrpSpPr>
          <p:cNvPr id="20582" name="Group 102">
            <a:extLst>
              <a:ext uri="{FF2B5EF4-FFF2-40B4-BE49-F238E27FC236}">
                <a16:creationId xmlns:a16="http://schemas.microsoft.com/office/drawing/2014/main" id="{F6B43277-D1E5-43AF-9088-3E1AD99F2979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3970338"/>
            <a:ext cx="396875" cy="133350"/>
            <a:chOff x="253" y="5026"/>
            <a:chExt cx="250" cy="84"/>
          </a:xfrm>
        </p:grpSpPr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73720EFF-BE22-4AF4-8609-7617BC19F7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40C5B1D6-0892-4A63-947D-50D5EC989A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3C9028B0-5980-47C2-80FB-BF5B10FE59D9}"/>
              </a:ext>
            </a:extLst>
          </p:cNvPr>
          <p:cNvGrpSpPr>
            <a:grpSpLocks/>
          </p:cNvGrpSpPr>
          <p:nvPr/>
        </p:nvGrpSpPr>
        <p:grpSpPr bwMode="auto">
          <a:xfrm>
            <a:off x="930275" y="190500"/>
            <a:ext cx="7561263" cy="12331700"/>
            <a:chOff x="586" y="120"/>
            <a:chExt cx="4763" cy="7768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21144352-FF5B-4D29-89F3-2C858E5F0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4429"/>
              <a:ext cx="1361" cy="2778"/>
            </a:xfrm>
            <a:custGeom>
              <a:avLst/>
              <a:gdLst>
                <a:gd name="T0" fmla="*/ 1191 w 1361"/>
                <a:gd name="T1" fmla="*/ 2778 h 2778"/>
                <a:gd name="T2" fmla="*/ 851 w 1361"/>
                <a:gd name="T3" fmla="*/ 2722 h 2778"/>
                <a:gd name="T4" fmla="*/ 794 w 1361"/>
                <a:gd name="T5" fmla="*/ 2551 h 2778"/>
                <a:gd name="T6" fmla="*/ 624 w 1361"/>
                <a:gd name="T7" fmla="*/ 2608 h 2778"/>
                <a:gd name="T8" fmla="*/ 511 w 1361"/>
                <a:gd name="T9" fmla="*/ 2551 h 2778"/>
                <a:gd name="T10" fmla="*/ 454 w 1361"/>
                <a:gd name="T11" fmla="*/ 2495 h 2778"/>
                <a:gd name="T12" fmla="*/ 341 w 1361"/>
                <a:gd name="T13" fmla="*/ 2438 h 2778"/>
                <a:gd name="T14" fmla="*/ 284 w 1361"/>
                <a:gd name="T15" fmla="*/ 2098 h 2778"/>
                <a:gd name="T16" fmla="*/ 284 w 1361"/>
                <a:gd name="T17" fmla="*/ 1701 h 2778"/>
                <a:gd name="T18" fmla="*/ 227 w 1361"/>
                <a:gd name="T19" fmla="*/ 1588 h 2778"/>
                <a:gd name="T20" fmla="*/ 114 w 1361"/>
                <a:gd name="T21" fmla="*/ 1531 h 2778"/>
                <a:gd name="T22" fmla="*/ 57 w 1361"/>
                <a:gd name="T23" fmla="*/ 1474 h 2778"/>
                <a:gd name="T24" fmla="*/ 114 w 1361"/>
                <a:gd name="T25" fmla="*/ 1417 h 2778"/>
                <a:gd name="T26" fmla="*/ 57 w 1361"/>
                <a:gd name="T27" fmla="*/ 1361 h 2778"/>
                <a:gd name="T28" fmla="*/ 0 w 1361"/>
                <a:gd name="T29" fmla="*/ 1247 h 2778"/>
                <a:gd name="T30" fmla="*/ 57 w 1361"/>
                <a:gd name="T31" fmla="*/ 1134 h 2778"/>
                <a:gd name="T32" fmla="*/ 114 w 1361"/>
                <a:gd name="T33" fmla="*/ 907 h 2778"/>
                <a:gd name="T34" fmla="*/ 171 w 1361"/>
                <a:gd name="T35" fmla="*/ 680 h 2778"/>
                <a:gd name="T36" fmla="*/ 227 w 1361"/>
                <a:gd name="T37" fmla="*/ 397 h 2778"/>
                <a:gd name="T38" fmla="*/ 284 w 1361"/>
                <a:gd name="T39" fmla="*/ 0 h 2778"/>
                <a:gd name="T40" fmla="*/ 341 w 1361"/>
                <a:gd name="T41" fmla="*/ 57 h 2778"/>
                <a:gd name="T42" fmla="*/ 397 w 1361"/>
                <a:gd name="T43" fmla="*/ 113 h 2778"/>
                <a:gd name="T44" fmla="*/ 454 w 1361"/>
                <a:gd name="T45" fmla="*/ 57 h 2778"/>
                <a:gd name="T46" fmla="*/ 511 w 1361"/>
                <a:gd name="T47" fmla="*/ 113 h 2778"/>
                <a:gd name="T48" fmla="*/ 567 w 1361"/>
                <a:gd name="T49" fmla="*/ 170 h 2778"/>
                <a:gd name="T50" fmla="*/ 681 w 1361"/>
                <a:gd name="T51" fmla="*/ 340 h 2778"/>
                <a:gd name="T52" fmla="*/ 738 w 1361"/>
                <a:gd name="T53" fmla="*/ 283 h 2778"/>
                <a:gd name="T54" fmla="*/ 794 w 1361"/>
                <a:gd name="T55" fmla="*/ 397 h 2778"/>
                <a:gd name="T56" fmla="*/ 738 w 1361"/>
                <a:gd name="T57" fmla="*/ 454 h 2778"/>
                <a:gd name="T58" fmla="*/ 794 w 1361"/>
                <a:gd name="T59" fmla="*/ 510 h 2778"/>
                <a:gd name="T60" fmla="*/ 964 w 1361"/>
                <a:gd name="T61" fmla="*/ 567 h 2778"/>
                <a:gd name="T62" fmla="*/ 908 w 1361"/>
                <a:gd name="T63" fmla="*/ 624 h 2778"/>
                <a:gd name="T64" fmla="*/ 964 w 1361"/>
                <a:gd name="T65" fmla="*/ 680 h 2778"/>
                <a:gd name="T66" fmla="*/ 1021 w 1361"/>
                <a:gd name="T67" fmla="*/ 737 h 2778"/>
                <a:gd name="T68" fmla="*/ 1078 w 1361"/>
                <a:gd name="T69" fmla="*/ 850 h 2778"/>
                <a:gd name="T70" fmla="*/ 1191 w 1361"/>
                <a:gd name="T71" fmla="*/ 907 h 2778"/>
                <a:gd name="T72" fmla="*/ 1134 w 1361"/>
                <a:gd name="T73" fmla="*/ 964 h 2778"/>
                <a:gd name="T74" fmla="*/ 1191 w 1361"/>
                <a:gd name="T75" fmla="*/ 1021 h 2778"/>
                <a:gd name="T76" fmla="*/ 1248 w 1361"/>
                <a:gd name="T77" fmla="*/ 1077 h 2778"/>
                <a:gd name="T78" fmla="*/ 1078 w 1361"/>
                <a:gd name="T79" fmla="*/ 1134 h 2778"/>
                <a:gd name="T80" fmla="*/ 1191 w 1361"/>
                <a:gd name="T81" fmla="*/ 1191 h 2778"/>
                <a:gd name="T82" fmla="*/ 1305 w 1361"/>
                <a:gd name="T83" fmla="*/ 1304 h 2778"/>
                <a:gd name="T84" fmla="*/ 1361 w 1361"/>
                <a:gd name="T85" fmla="*/ 1474 h 2778"/>
                <a:gd name="T86" fmla="*/ 1305 w 1361"/>
                <a:gd name="T87" fmla="*/ 1644 h 2778"/>
                <a:gd name="T88" fmla="*/ 1361 w 1361"/>
                <a:gd name="T89" fmla="*/ 1701 h 2778"/>
                <a:gd name="T90" fmla="*/ 1021 w 1361"/>
                <a:gd name="T91" fmla="*/ 1758 h 2778"/>
                <a:gd name="T92" fmla="*/ 908 w 1361"/>
                <a:gd name="T93" fmla="*/ 1871 h 2778"/>
                <a:gd name="T94" fmla="*/ 964 w 1361"/>
                <a:gd name="T95" fmla="*/ 1928 h 2778"/>
                <a:gd name="T96" fmla="*/ 1021 w 1361"/>
                <a:gd name="T97" fmla="*/ 1984 h 2778"/>
                <a:gd name="T98" fmla="*/ 1078 w 1361"/>
                <a:gd name="T99" fmla="*/ 2041 h 2778"/>
                <a:gd name="T100" fmla="*/ 1134 w 1361"/>
                <a:gd name="T101" fmla="*/ 2155 h 2778"/>
                <a:gd name="T102" fmla="*/ 1191 w 1361"/>
                <a:gd name="T103" fmla="*/ 2211 h 2778"/>
                <a:gd name="T104" fmla="*/ 1248 w 1361"/>
                <a:gd name="T105" fmla="*/ 2268 h 2778"/>
                <a:gd name="T106" fmla="*/ 1361 w 1361"/>
                <a:gd name="T107" fmla="*/ 2381 h 2778"/>
                <a:gd name="T108" fmla="*/ 1305 w 1361"/>
                <a:gd name="T109" fmla="*/ 2495 h 2778"/>
                <a:gd name="T110" fmla="*/ 1361 w 1361"/>
                <a:gd name="T111" fmla="*/ 2551 h 2778"/>
                <a:gd name="T112" fmla="*/ 1305 w 1361"/>
                <a:gd name="T113" fmla="*/ 2665 h 2778"/>
                <a:gd name="T114" fmla="*/ 1248 w 1361"/>
                <a:gd name="T115" fmla="*/ 2722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1" h="2778">
                  <a:moveTo>
                    <a:pt x="1248" y="2778"/>
                  </a:moveTo>
                  <a:lnTo>
                    <a:pt x="1191" y="2778"/>
                  </a:lnTo>
                  <a:lnTo>
                    <a:pt x="1191" y="2722"/>
                  </a:lnTo>
                  <a:lnTo>
                    <a:pt x="851" y="2722"/>
                  </a:lnTo>
                  <a:lnTo>
                    <a:pt x="851" y="2551"/>
                  </a:lnTo>
                  <a:lnTo>
                    <a:pt x="794" y="2551"/>
                  </a:lnTo>
                  <a:lnTo>
                    <a:pt x="794" y="2608"/>
                  </a:lnTo>
                  <a:lnTo>
                    <a:pt x="624" y="2608"/>
                  </a:lnTo>
                  <a:lnTo>
                    <a:pt x="624" y="2551"/>
                  </a:lnTo>
                  <a:lnTo>
                    <a:pt x="511" y="2551"/>
                  </a:lnTo>
                  <a:lnTo>
                    <a:pt x="511" y="2495"/>
                  </a:lnTo>
                  <a:lnTo>
                    <a:pt x="454" y="2495"/>
                  </a:lnTo>
                  <a:lnTo>
                    <a:pt x="454" y="2438"/>
                  </a:lnTo>
                  <a:lnTo>
                    <a:pt x="341" y="2438"/>
                  </a:lnTo>
                  <a:lnTo>
                    <a:pt x="341" y="2098"/>
                  </a:lnTo>
                  <a:lnTo>
                    <a:pt x="284" y="2098"/>
                  </a:lnTo>
                  <a:lnTo>
                    <a:pt x="284" y="2041"/>
                  </a:lnTo>
                  <a:lnTo>
                    <a:pt x="284" y="1701"/>
                  </a:lnTo>
                  <a:lnTo>
                    <a:pt x="227" y="1701"/>
                  </a:lnTo>
                  <a:lnTo>
                    <a:pt x="227" y="1588"/>
                  </a:lnTo>
                  <a:lnTo>
                    <a:pt x="114" y="1588"/>
                  </a:lnTo>
                  <a:lnTo>
                    <a:pt x="114" y="1531"/>
                  </a:lnTo>
                  <a:lnTo>
                    <a:pt x="57" y="1531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417"/>
                  </a:lnTo>
                  <a:lnTo>
                    <a:pt x="57" y="1417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247"/>
                  </a:lnTo>
                  <a:lnTo>
                    <a:pt x="57" y="1247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680"/>
                  </a:lnTo>
                  <a:lnTo>
                    <a:pt x="227" y="68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850"/>
                  </a:lnTo>
                  <a:lnTo>
                    <a:pt x="1191" y="850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1021"/>
                  </a:lnTo>
                  <a:lnTo>
                    <a:pt x="1248" y="1021"/>
                  </a:lnTo>
                  <a:lnTo>
                    <a:pt x="1248" y="1077"/>
                  </a:lnTo>
                  <a:lnTo>
                    <a:pt x="1078" y="1077"/>
                  </a:lnTo>
                  <a:lnTo>
                    <a:pt x="1078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5" y="1191"/>
                  </a:lnTo>
                  <a:lnTo>
                    <a:pt x="1305" y="1304"/>
                  </a:lnTo>
                  <a:lnTo>
                    <a:pt x="1361" y="1304"/>
                  </a:lnTo>
                  <a:lnTo>
                    <a:pt x="1361" y="1474"/>
                  </a:lnTo>
                  <a:lnTo>
                    <a:pt x="1305" y="1474"/>
                  </a:lnTo>
                  <a:lnTo>
                    <a:pt x="1305" y="1644"/>
                  </a:lnTo>
                  <a:lnTo>
                    <a:pt x="1361" y="1644"/>
                  </a:lnTo>
                  <a:lnTo>
                    <a:pt x="1361" y="1701"/>
                  </a:lnTo>
                  <a:lnTo>
                    <a:pt x="1021" y="1701"/>
                  </a:lnTo>
                  <a:lnTo>
                    <a:pt x="1021" y="1758"/>
                  </a:lnTo>
                  <a:lnTo>
                    <a:pt x="908" y="1758"/>
                  </a:lnTo>
                  <a:lnTo>
                    <a:pt x="908" y="1871"/>
                  </a:lnTo>
                  <a:lnTo>
                    <a:pt x="964" y="1871"/>
                  </a:lnTo>
                  <a:lnTo>
                    <a:pt x="964" y="1928"/>
                  </a:lnTo>
                  <a:lnTo>
                    <a:pt x="1021" y="1928"/>
                  </a:lnTo>
                  <a:lnTo>
                    <a:pt x="1021" y="1984"/>
                  </a:lnTo>
                  <a:lnTo>
                    <a:pt x="1078" y="1984"/>
                  </a:lnTo>
                  <a:lnTo>
                    <a:pt x="1078" y="2041"/>
                  </a:lnTo>
                  <a:lnTo>
                    <a:pt x="1134" y="2041"/>
                  </a:lnTo>
                  <a:lnTo>
                    <a:pt x="1134" y="2155"/>
                  </a:lnTo>
                  <a:lnTo>
                    <a:pt x="1134" y="2211"/>
                  </a:lnTo>
                  <a:lnTo>
                    <a:pt x="1191" y="2211"/>
                  </a:lnTo>
                  <a:lnTo>
                    <a:pt x="1191" y="2268"/>
                  </a:lnTo>
                  <a:lnTo>
                    <a:pt x="1248" y="2268"/>
                  </a:lnTo>
                  <a:lnTo>
                    <a:pt x="1248" y="2381"/>
                  </a:lnTo>
                  <a:lnTo>
                    <a:pt x="1361" y="2381"/>
                  </a:lnTo>
                  <a:lnTo>
                    <a:pt x="1361" y="2495"/>
                  </a:lnTo>
                  <a:lnTo>
                    <a:pt x="1305" y="2495"/>
                  </a:lnTo>
                  <a:lnTo>
                    <a:pt x="1305" y="2551"/>
                  </a:lnTo>
                  <a:lnTo>
                    <a:pt x="1361" y="2551"/>
                  </a:lnTo>
                  <a:lnTo>
                    <a:pt x="1361" y="2665"/>
                  </a:lnTo>
                  <a:lnTo>
                    <a:pt x="1305" y="2665"/>
                  </a:lnTo>
                  <a:lnTo>
                    <a:pt x="1305" y="2722"/>
                  </a:lnTo>
                  <a:lnTo>
                    <a:pt x="1248" y="2722"/>
                  </a:lnTo>
                  <a:lnTo>
                    <a:pt x="1248" y="27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F56FD3C0-2F92-4A27-AD5B-FF7031556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181"/>
              <a:ext cx="1758" cy="1985"/>
            </a:xfrm>
            <a:custGeom>
              <a:avLst/>
              <a:gdLst>
                <a:gd name="T0" fmla="*/ 794 w 1758"/>
                <a:gd name="T1" fmla="*/ 1985 h 1985"/>
                <a:gd name="T2" fmla="*/ 737 w 1758"/>
                <a:gd name="T3" fmla="*/ 1928 h 1985"/>
                <a:gd name="T4" fmla="*/ 681 w 1758"/>
                <a:gd name="T5" fmla="*/ 1872 h 1985"/>
                <a:gd name="T6" fmla="*/ 737 w 1758"/>
                <a:gd name="T7" fmla="*/ 1815 h 1985"/>
                <a:gd name="T8" fmla="*/ 567 w 1758"/>
                <a:gd name="T9" fmla="*/ 1758 h 1985"/>
                <a:gd name="T10" fmla="*/ 511 w 1758"/>
                <a:gd name="T11" fmla="*/ 1702 h 1985"/>
                <a:gd name="T12" fmla="*/ 567 w 1758"/>
                <a:gd name="T13" fmla="*/ 1645 h 1985"/>
                <a:gd name="T14" fmla="*/ 511 w 1758"/>
                <a:gd name="T15" fmla="*/ 1531 h 1985"/>
                <a:gd name="T16" fmla="*/ 454 w 1758"/>
                <a:gd name="T17" fmla="*/ 1588 h 1985"/>
                <a:gd name="T18" fmla="*/ 340 w 1758"/>
                <a:gd name="T19" fmla="*/ 1418 h 1985"/>
                <a:gd name="T20" fmla="*/ 284 w 1758"/>
                <a:gd name="T21" fmla="*/ 1361 h 1985"/>
                <a:gd name="T22" fmla="*/ 227 w 1758"/>
                <a:gd name="T23" fmla="*/ 1305 h 1985"/>
                <a:gd name="T24" fmla="*/ 170 w 1758"/>
                <a:gd name="T25" fmla="*/ 1361 h 1985"/>
                <a:gd name="T26" fmla="*/ 114 w 1758"/>
                <a:gd name="T27" fmla="*/ 1305 h 1985"/>
                <a:gd name="T28" fmla="*/ 57 w 1758"/>
                <a:gd name="T29" fmla="*/ 1248 h 1985"/>
                <a:gd name="T30" fmla="*/ 0 w 1758"/>
                <a:gd name="T31" fmla="*/ 567 h 1985"/>
                <a:gd name="T32" fmla="*/ 57 w 1758"/>
                <a:gd name="T33" fmla="*/ 284 h 1985"/>
                <a:gd name="T34" fmla="*/ 170 w 1758"/>
                <a:gd name="T35" fmla="*/ 57 h 1985"/>
                <a:gd name="T36" fmla="*/ 227 w 1758"/>
                <a:gd name="T37" fmla="*/ 114 h 1985"/>
                <a:gd name="T38" fmla="*/ 624 w 1758"/>
                <a:gd name="T39" fmla="*/ 57 h 1985"/>
                <a:gd name="T40" fmla="*/ 681 w 1758"/>
                <a:gd name="T41" fmla="*/ 0 h 1985"/>
                <a:gd name="T42" fmla="*/ 737 w 1758"/>
                <a:gd name="T43" fmla="*/ 57 h 1985"/>
                <a:gd name="T44" fmla="*/ 964 w 1758"/>
                <a:gd name="T45" fmla="*/ 171 h 1985"/>
                <a:gd name="T46" fmla="*/ 1021 w 1758"/>
                <a:gd name="T47" fmla="*/ 227 h 1985"/>
                <a:gd name="T48" fmla="*/ 1134 w 1758"/>
                <a:gd name="T49" fmla="*/ 284 h 1985"/>
                <a:gd name="T50" fmla="*/ 1191 w 1758"/>
                <a:gd name="T51" fmla="*/ 171 h 1985"/>
                <a:gd name="T52" fmla="*/ 1361 w 1758"/>
                <a:gd name="T53" fmla="*/ 114 h 1985"/>
                <a:gd name="T54" fmla="*/ 1531 w 1758"/>
                <a:gd name="T55" fmla="*/ 171 h 1985"/>
                <a:gd name="T56" fmla="*/ 1588 w 1758"/>
                <a:gd name="T57" fmla="*/ 227 h 1985"/>
                <a:gd name="T58" fmla="*/ 1645 w 1758"/>
                <a:gd name="T59" fmla="*/ 284 h 1985"/>
                <a:gd name="T60" fmla="*/ 1701 w 1758"/>
                <a:gd name="T61" fmla="*/ 341 h 1985"/>
                <a:gd name="T62" fmla="*/ 1758 w 1758"/>
                <a:gd name="T63" fmla="*/ 454 h 1985"/>
                <a:gd name="T64" fmla="*/ 1701 w 1758"/>
                <a:gd name="T65" fmla="*/ 567 h 1985"/>
                <a:gd name="T66" fmla="*/ 1588 w 1758"/>
                <a:gd name="T67" fmla="*/ 681 h 1985"/>
                <a:gd name="T68" fmla="*/ 1304 w 1758"/>
                <a:gd name="T69" fmla="*/ 738 h 1985"/>
                <a:gd name="T70" fmla="*/ 1134 w 1758"/>
                <a:gd name="T71" fmla="*/ 794 h 1985"/>
                <a:gd name="T72" fmla="*/ 1078 w 1758"/>
                <a:gd name="T73" fmla="*/ 908 h 1985"/>
                <a:gd name="T74" fmla="*/ 1021 w 1758"/>
                <a:gd name="T75" fmla="*/ 851 h 1985"/>
                <a:gd name="T76" fmla="*/ 964 w 1758"/>
                <a:gd name="T77" fmla="*/ 908 h 1985"/>
                <a:gd name="T78" fmla="*/ 851 w 1758"/>
                <a:gd name="T79" fmla="*/ 1021 h 1985"/>
                <a:gd name="T80" fmla="*/ 907 w 1758"/>
                <a:gd name="T81" fmla="*/ 1078 h 1985"/>
                <a:gd name="T82" fmla="*/ 851 w 1758"/>
                <a:gd name="T83" fmla="*/ 1135 h 1985"/>
                <a:gd name="T84" fmla="*/ 794 w 1758"/>
                <a:gd name="T85" fmla="*/ 1248 h 1985"/>
                <a:gd name="T86" fmla="*/ 737 w 1758"/>
                <a:gd name="T87" fmla="*/ 1361 h 1985"/>
                <a:gd name="T88" fmla="*/ 794 w 1758"/>
                <a:gd name="T89" fmla="*/ 1531 h 1985"/>
                <a:gd name="T90" fmla="*/ 851 w 1758"/>
                <a:gd name="T91" fmla="*/ 1645 h 1985"/>
                <a:gd name="T92" fmla="*/ 907 w 1758"/>
                <a:gd name="T93" fmla="*/ 1872 h 1985"/>
                <a:gd name="T94" fmla="*/ 851 w 1758"/>
                <a:gd name="T95" fmla="*/ 1928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58" h="1985">
                  <a:moveTo>
                    <a:pt x="851" y="1985"/>
                  </a:moveTo>
                  <a:lnTo>
                    <a:pt x="794" y="1985"/>
                  </a:lnTo>
                  <a:lnTo>
                    <a:pt x="794" y="1928"/>
                  </a:lnTo>
                  <a:lnTo>
                    <a:pt x="737" y="1928"/>
                  </a:lnTo>
                  <a:lnTo>
                    <a:pt x="737" y="1872"/>
                  </a:lnTo>
                  <a:lnTo>
                    <a:pt x="681" y="1872"/>
                  </a:lnTo>
                  <a:lnTo>
                    <a:pt x="681" y="1815"/>
                  </a:lnTo>
                  <a:lnTo>
                    <a:pt x="737" y="1815"/>
                  </a:lnTo>
                  <a:lnTo>
                    <a:pt x="737" y="1758"/>
                  </a:lnTo>
                  <a:lnTo>
                    <a:pt x="567" y="1758"/>
                  </a:lnTo>
                  <a:lnTo>
                    <a:pt x="567" y="1702"/>
                  </a:lnTo>
                  <a:lnTo>
                    <a:pt x="511" y="1702"/>
                  </a:lnTo>
                  <a:lnTo>
                    <a:pt x="511" y="1645"/>
                  </a:lnTo>
                  <a:lnTo>
                    <a:pt x="567" y="1645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588"/>
                  </a:lnTo>
                  <a:lnTo>
                    <a:pt x="454" y="1588"/>
                  </a:lnTo>
                  <a:lnTo>
                    <a:pt x="454" y="1418"/>
                  </a:lnTo>
                  <a:lnTo>
                    <a:pt x="340" y="1418"/>
                  </a:lnTo>
                  <a:lnTo>
                    <a:pt x="340" y="1361"/>
                  </a:lnTo>
                  <a:lnTo>
                    <a:pt x="284" y="1361"/>
                  </a:lnTo>
                  <a:lnTo>
                    <a:pt x="284" y="1305"/>
                  </a:lnTo>
                  <a:lnTo>
                    <a:pt x="227" y="1305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305"/>
                  </a:lnTo>
                  <a:lnTo>
                    <a:pt x="114" y="1305"/>
                  </a:lnTo>
                  <a:lnTo>
                    <a:pt x="114" y="1248"/>
                  </a:lnTo>
                  <a:lnTo>
                    <a:pt x="57" y="1248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964" y="171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134" y="284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361" y="114"/>
                  </a:lnTo>
                  <a:lnTo>
                    <a:pt x="1361" y="171"/>
                  </a:lnTo>
                  <a:lnTo>
                    <a:pt x="1531" y="171"/>
                  </a:lnTo>
                  <a:lnTo>
                    <a:pt x="1531" y="227"/>
                  </a:lnTo>
                  <a:lnTo>
                    <a:pt x="1588" y="227"/>
                  </a:lnTo>
                  <a:lnTo>
                    <a:pt x="1588" y="284"/>
                  </a:lnTo>
                  <a:lnTo>
                    <a:pt x="1645" y="284"/>
                  </a:lnTo>
                  <a:lnTo>
                    <a:pt x="1645" y="341"/>
                  </a:lnTo>
                  <a:lnTo>
                    <a:pt x="1701" y="341"/>
                  </a:lnTo>
                  <a:lnTo>
                    <a:pt x="1701" y="454"/>
                  </a:lnTo>
                  <a:lnTo>
                    <a:pt x="1758" y="454"/>
                  </a:lnTo>
                  <a:lnTo>
                    <a:pt x="1758" y="567"/>
                  </a:lnTo>
                  <a:lnTo>
                    <a:pt x="1701" y="567"/>
                  </a:lnTo>
                  <a:lnTo>
                    <a:pt x="1701" y="681"/>
                  </a:lnTo>
                  <a:lnTo>
                    <a:pt x="1588" y="681"/>
                  </a:lnTo>
                  <a:lnTo>
                    <a:pt x="1588" y="738"/>
                  </a:lnTo>
                  <a:lnTo>
                    <a:pt x="1304" y="738"/>
                  </a:lnTo>
                  <a:lnTo>
                    <a:pt x="1304" y="794"/>
                  </a:lnTo>
                  <a:lnTo>
                    <a:pt x="1134" y="794"/>
                  </a:lnTo>
                  <a:lnTo>
                    <a:pt x="1134" y="908"/>
                  </a:lnTo>
                  <a:lnTo>
                    <a:pt x="1078" y="908"/>
                  </a:lnTo>
                  <a:lnTo>
                    <a:pt x="1078" y="851"/>
                  </a:lnTo>
                  <a:lnTo>
                    <a:pt x="1021" y="851"/>
                  </a:lnTo>
                  <a:lnTo>
                    <a:pt x="1021" y="908"/>
                  </a:lnTo>
                  <a:lnTo>
                    <a:pt x="964" y="908"/>
                  </a:lnTo>
                  <a:lnTo>
                    <a:pt x="963" y="1019"/>
                  </a:lnTo>
                  <a:lnTo>
                    <a:pt x="851" y="1021"/>
                  </a:lnTo>
                  <a:lnTo>
                    <a:pt x="851" y="1078"/>
                  </a:lnTo>
                  <a:lnTo>
                    <a:pt x="907" y="1078"/>
                  </a:lnTo>
                  <a:lnTo>
                    <a:pt x="907" y="1135"/>
                  </a:lnTo>
                  <a:lnTo>
                    <a:pt x="851" y="1135"/>
                  </a:lnTo>
                  <a:lnTo>
                    <a:pt x="851" y="1248"/>
                  </a:lnTo>
                  <a:lnTo>
                    <a:pt x="794" y="1248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531"/>
                  </a:lnTo>
                  <a:lnTo>
                    <a:pt x="794" y="1531"/>
                  </a:lnTo>
                  <a:lnTo>
                    <a:pt x="794" y="1645"/>
                  </a:lnTo>
                  <a:lnTo>
                    <a:pt x="851" y="1645"/>
                  </a:lnTo>
                  <a:lnTo>
                    <a:pt x="851" y="1872"/>
                  </a:lnTo>
                  <a:lnTo>
                    <a:pt x="907" y="1872"/>
                  </a:lnTo>
                  <a:lnTo>
                    <a:pt x="907" y="1928"/>
                  </a:lnTo>
                  <a:lnTo>
                    <a:pt x="851" y="1928"/>
                  </a:lnTo>
                  <a:lnTo>
                    <a:pt x="851" y="19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741F0DA9-15A3-4A22-BD57-759102CBB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62"/>
              <a:ext cx="1872" cy="1701"/>
            </a:xfrm>
            <a:custGeom>
              <a:avLst/>
              <a:gdLst>
                <a:gd name="T0" fmla="*/ 284 w 1872"/>
                <a:gd name="T1" fmla="*/ 1588 h 1701"/>
                <a:gd name="T2" fmla="*/ 227 w 1872"/>
                <a:gd name="T3" fmla="*/ 1531 h 1701"/>
                <a:gd name="T4" fmla="*/ 170 w 1872"/>
                <a:gd name="T5" fmla="*/ 1474 h 1701"/>
                <a:gd name="T6" fmla="*/ 227 w 1872"/>
                <a:gd name="T7" fmla="*/ 1417 h 1701"/>
                <a:gd name="T8" fmla="*/ 114 w 1872"/>
                <a:gd name="T9" fmla="*/ 1247 h 1701"/>
                <a:gd name="T10" fmla="*/ 170 w 1872"/>
                <a:gd name="T11" fmla="*/ 1191 h 1701"/>
                <a:gd name="T12" fmla="*/ 114 w 1872"/>
                <a:gd name="T13" fmla="*/ 964 h 1701"/>
                <a:gd name="T14" fmla="*/ 57 w 1872"/>
                <a:gd name="T15" fmla="*/ 850 h 1701"/>
                <a:gd name="T16" fmla="*/ 0 w 1872"/>
                <a:gd name="T17" fmla="*/ 680 h 1701"/>
                <a:gd name="T18" fmla="*/ 57 w 1872"/>
                <a:gd name="T19" fmla="*/ 567 h 1701"/>
                <a:gd name="T20" fmla="*/ 114 w 1872"/>
                <a:gd name="T21" fmla="*/ 454 h 1701"/>
                <a:gd name="T22" fmla="*/ 170 w 1872"/>
                <a:gd name="T23" fmla="*/ 397 h 1701"/>
                <a:gd name="T24" fmla="*/ 114 w 1872"/>
                <a:gd name="T25" fmla="*/ 340 h 1701"/>
                <a:gd name="T26" fmla="*/ 227 w 1872"/>
                <a:gd name="T27" fmla="*/ 227 h 1701"/>
                <a:gd name="T28" fmla="*/ 284 w 1872"/>
                <a:gd name="T29" fmla="*/ 170 h 1701"/>
                <a:gd name="T30" fmla="*/ 341 w 1872"/>
                <a:gd name="T31" fmla="*/ 227 h 1701"/>
                <a:gd name="T32" fmla="*/ 397 w 1872"/>
                <a:gd name="T33" fmla="*/ 113 h 1701"/>
                <a:gd name="T34" fmla="*/ 567 w 1872"/>
                <a:gd name="T35" fmla="*/ 57 h 1701"/>
                <a:gd name="T36" fmla="*/ 851 w 1872"/>
                <a:gd name="T37" fmla="*/ 0 h 1701"/>
                <a:gd name="T38" fmla="*/ 964 w 1872"/>
                <a:gd name="T39" fmla="*/ 227 h 1701"/>
                <a:gd name="T40" fmla="*/ 908 w 1872"/>
                <a:gd name="T41" fmla="*/ 283 h 1701"/>
                <a:gd name="T42" fmla="*/ 851 w 1872"/>
                <a:gd name="T43" fmla="*/ 567 h 1701"/>
                <a:gd name="T44" fmla="*/ 908 w 1872"/>
                <a:gd name="T45" fmla="*/ 624 h 1701"/>
                <a:gd name="T46" fmla="*/ 964 w 1872"/>
                <a:gd name="T47" fmla="*/ 737 h 1701"/>
                <a:gd name="T48" fmla="*/ 1021 w 1872"/>
                <a:gd name="T49" fmla="*/ 794 h 1701"/>
                <a:gd name="T50" fmla="*/ 1078 w 1872"/>
                <a:gd name="T51" fmla="*/ 737 h 1701"/>
                <a:gd name="T52" fmla="*/ 1134 w 1872"/>
                <a:gd name="T53" fmla="*/ 680 h 1701"/>
                <a:gd name="T54" fmla="*/ 1305 w 1872"/>
                <a:gd name="T55" fmla="*/ 624 h 1701"/>
                <a:gd name="T56" fmla="*/ 1418 w 1872"/>
                <a:gd name="T57" fmla="*/ 680 h 1701"/>
                <a:gd name="T58" fmla="*/ 1645 w 1872"/>
                <a:gd name="T59" fmla="*/ 624 h 1701"/>
                <a:gd name="T60" fmla="*/ 1758 w 1872"/>
                <a:gd name="T61" fmla="*/ 680 h 1701"/>
                <a:gd name="T62" fmla="*/ 1815 w 1872"/>
                <a:gd name="T63" fmla="*/ 794 h 1701"/>
                <a:gd name="T64" fmla="*/ 1872 w 1872"/>
                <a:gd name="T65" fmla="*/ 907 h 1701"/>
                <a:gd name="T66" fmla="*/ 1815 w 1872"/>
                <a:gd name="T67" fmla="*/ 964 h 1701"/>
                <a:gd name="T68" fmla="*/ 1758 w 1872"/>
                <a:gd name="T69" fmla="*/ 1191 h 1701"/>
                <a:gd name="T70" fmla="*/ 1645 w 1872"/>
                <a:gd name="T71" fmla="*/ 1134 h 1701"/>
                <a:gd name="T72" fmla="*/ 1588 w 1872"/>
                <a:gd name="T73" fmla="*/ 1077 h 1701"/>
                <a:gd name="T74" fmla="*/ 1305 w 1872"/>
                <a:gd name="T75" fmla="*/ 1134 h 1701"/>
                <a:gd name="T76" fmla="*/ 1248 w 1872"/>
                <a:gd name="T77" fmla="*/ 1077 h 1701"/>
                <a:gd name="T78" fmla="*/ 1191 w 1872"/>
                <a:gd name="T79" fmla="*/ 1134 h 1701"/>
                <a:gd name="T80" fmla="*/ 1078 w 1872"/>
                <a:gd name="T81" fmla="*/ 1191 h 1701"/>
                <a:gd name="T82" fmla="*/ 1191 w 1872"/>
                <a:gd name="T83" fmla="*/ 1304 h 1701"/>
                <a:gd name="T84" fmla="*/ 1021 w 1872"/>
                <a:gd name="T85" fmla="*/ 1417 h 1701"/>
                <a:gd name="T86" fmla="*/ 964 w 1872"/>
                <a:gd name="T87" fmla="*/ 1531 h 1701"/>
                <a:gd name="T88" fmla="*/ 908 w 1872"/>
                <a:gd name="T89" fmla="*/ 1644 h 1701"/>
                <a:gd name="T90" fmla="*/ 851 w 1872"/>
                <a:gd name="T91" fmla="*/ 1701 h 1701"/>
                <a:gd name="T92" fmla="*/ 794 w 1872"/>
                <a:gd name="T93" fmla="*/ 1474 h 1701"/>
                <a:gd name="T94" fmla="*/ 681 w 1872"/>
                <a:gd name="T95" fmla="*/ 1531 h 1701"/>
                <a:gd name="T96" fmla="*/ 567 w 1872"/>
                <a:gd name="T97" fmla="*/ 1588 h 1701"/>
                <a:gd name="T98" fmla="*/ 454 w 1872"/>
                <a:gd name="T99" fmla="*/ 1531 h 1701"/>
                <a:gd name="T100" fmla="*/ 397 w 1872"/>
                <a:gd name="T10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2" h="1701">
                  <a:moveTo>
                    <a:pt x="284" y="1644"/>
                  </a:moveTo>
                  <a:lnTo>
                    <a:pt x="284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74"/>
                  </a:lnTo>
                  <a:lnTo>
                    <a:pt x="227" y="1474"/>
                  </a:lnTo>
                  <a:lnTo>
                    <a:pt x="227" y="1417"/>
                  </a:lnTo>
                  <a:lnTo>
                    <a:pt x="114" y="1417"/>
                  </a:lnTo>
                  <a:lnTo>
                    <a:pt x="114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964" y="227"/>
                  </a:lnTo>
                  <a:lnTo>
                    <a:pt x="908" y="227"/>
                  </a:lnTo>
                  <a:lnTo>
                    <a:pt x="908" y="283"/>
                  </a:lnTo>
                  <a:lnTo>
                    <a:pt x="851" y="283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305" y="680"/>
                  </a:lnTo>
                  <a:lnTo>
                    <a:pt x="1305" y="624"/>
                  </a:lnTo>
                  <a:lnTo>
                    <a:pt x="1418" y="624"/>
                  </a:lnTo>
                  <a:lnTo>
                    <a:pt x="1418" y="680"/>
                  </a:lnTo>
                  <a:lnTo>
                    <a:pt x="1645" y="680"/>
                  </a:lnTo>
                  <a:lnTo>
                    <a:pt x="1645" y="624"/>
                  </a:lnTo>
                  <a:lnTo>
                    <a:pt x="1758" y="624"/>
                  </a:lnTo>
                  <a:lnTo>
                    <a:pt x="1758" y="680"/>
                  </a:lnTo>
                  <a:lnTo>
                    <a:pt x="1815" y="680"/>
                  </a:lnTo>
                  <a:lnTo>
                    <a:pt x="1815" y="794"/>
                  </a:lnTo>
                  <a:lnTo>
                    <a:pt x="1872" y="794"/>
                  </a:lnTo>
                  <a:lnTo>
                    <a:pt x="1872" y="907"/>
                  </a:lnTo>
                  <a:lnTo>
                    <a:pt x="1815" y="907"/>
                  </a:lnTo>
                  <a:lnTo>
                    <a:pt x="1815" y="964"/>
                  </a:lnTo>
                  <a:lnTo>
                    <a:pt x="1758" y="964"/>
                  </a:lnTo>
                  <a:lnTo>
                    <a:pt x="1758" y="1191"/>
                  </a:lnTo>
                  <a:lnTo>
                    <a:pt x="1645" y="1191"/>
                  </a:lnTo>
                  <a:lnTo>
                    <a:pt x="1645" y="1134"/>
                  </a:lnTo>
                  <a:lnTo>
                    <a:pt x="1588" y="1134"/>
                  </a:lnTo>
                  <a:lnTo>
                    <a:pt x="1588" y="1077"/>
                  </a:lnTo>
                  <a:lnTo>
                    <a:pt x="1305" y="1077"/>
                  </a:lnTo>
                  <a:lnTo>
                    <a:pt x="1305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191" y="1077"/>
                  </a:lnTo>
                  <a:lnTo>
                    <a:pt x="1191" y="1134"/>
                  </a:lnTo>
                  <a:lnTo>
                    <a:pt x="1073" y="1130"/>
                  </a:lnTo>
                  <a:lnTo>
                    <a:pt x="1078" y="1191"/>
                  </a:lnTo>
                  <a:lnTo>
                    <a:pt x="1191" y="1191"/>
                  </a:lnTo>
                  <a:lnTo>
                    <a:pt x="1191" y="1304"/>
                  </a:lnTo>
                  <a:lnTo>
                    <a:pt x="1021" y="1304"/>
                  </a:lnTo>
                  <a:lnTo>
                    <a:pt x="1021" y="1417"/>
                  </a:lnTo>
                  <a:lnTo>
                    <a:pt x="964" y="1417"/>
                  </a:lnTo>
                  <a:lnTo>
                    <a:pt x="964" y="1531"/>
                  </a:lnTo>
                  <a:lnTo>
                    <a:pt x="908" y="1531"/>
                  </a:lnTo>
                  <a:lnTo>
                    <a:pt x="908" y="1644"/>
                  </a:lnTo>
                  <a:lnTo>
                    <a:pt x="851" y="1644"/>
                  </a:lnTo>
                  <a:lnTo>
                    <a:pt x="851" y="1701"/>
                  </a:lnTo>
                  <a:lnTo>
                    <a:pt x="794" y="1701"/>
                  </a:lnTo>
                  <a:lnTo>
                    <a:pt x="794" y="1474"/>
                  </a:lnTo>
                  <a:lnTo>
                    <a:pt x="681" y="1474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588"/>
                  </a:lnTo>
                  <a:lnTo>
                    <a:pt x="454" y="1588"/>
                  </a:lnTo>
                  <a:lnTo>
                    <a:pt x="454" y="1531"/>
                  </a:lnTo>
                  <a:lnTo>
                    <a:pt x="397" y="1531"/>
                  </a:lnTo>
                  <a:lnTo>
                    <a:pt x="397" y="1644"/>
                  </a:lnTo>
                  <a:lnTo>
                    <a:pt x="284" y="164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7C64CCCF-3EE7-4815-8D9B-2624AF9D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104"/>
              <a:ext cx="567" cy="1361"/>
            </a:xfrm>
            <a:custGeom>
              <a:avLst/>
              <a:gdLst>
                <a:gd name="T0" fmla="*/ 170 w 567"/>
                <a:gd name="T1" fmla="*/ 737 h 1361"/>
                <a:gd name="T2" fmla="*/ 170 w 567"/>
                <a:gd name="T3" fmla="*/ 851 h 1361"/>
                <a:gd name="T4" fmla="*/ 227 w 567"/>
                <a:gd name="T5" fmla="*/ 851 h 1361"/>
                <a:gd name="T6" fmla="*/ 227 w 567"/>
                <a:gd name="T7" fmla="*/ 1304 h 1361"/>
                <a:gd name="T8" fmla="*/ 284 w 567"/>
                <a:gd name="T9" fmla="*/ 1304 h 1361"/>
                <a:gd name="T10" fmla="*/ 284 w 567"/>
                <a:gd name="T11" fmla="*/ 1361 h 1361"/>
                <a:gd name="T12" fmla="*/ 397 w 567"/>
                <a:gd name="T13" fmla="*/ 1361 h 1361"/>
                <a:gd name="T14" fmla="*/ 397 w 567"/>
                <a:gd name="T15" fmla="*/ 1248 h 1361"/>
                <a:gd name="T16" fmla="*/ 454 w 567"/>
                <a:gd name="T17" fmla="*/ 1248 h 1361"/>
                <a:gd name="T18" fmla="*/ 454 w 567"/>
                <a:gd name="T19" fmla="*/ 1191 h 1361"/>
                <a:gd name="T20" fmla="*/ 567 w 567"/>
                <a:gd name="T21" fmla="*/ 1191 h 1361"/>
                <a:gd name="T22" fmla="*/ 567 w 567"/>
                <a:gd name="T23" fmla="*/ 1021 h 1361"/>
                <a:gd name="T24" fmla="*/ 511 w 567"/>
                <a:gd name="T25" fmla="*/ 1021 h 1361"/>
                <a:gd name="T26" fmla="*/ 511 w 567"/>
                <a:gd name="T27" fmla="*/ 794 h 1361"/>
                <a:gd name="T28" fmla="*/ 454 w 567"/>
                <a:gd name="T29" fmla="*/ 794 h 1361"/>
                <a:gd name="T30" fmla="*/ 454 w 567"/>
                <a:gd name="T31" fmla="*/ 510 h 1361"/>
                <a:gd name="T32" fmla="*/ 511 w 567"/>
                <a:gd name="T33" fmla="*/ 510 h 1361"/>
                <a:gd name="T34" fmla="*/ 511 w 567"/>
                <a:gd name="T35" fmla="*/ 397 h 1361"/>
                <a:gd name="T36" fmla="*/ 454 w 567"/>
                <a:gd name="T37" fmla="*/ 397 h 1361"/>
                <a:gd name="T38" fmla="*/ 454 w 567"/>
                <a:gd name="T39" fmla="*/ 227 h 1361"/>
                <a:gd name="T40" fmla="*/ 511 w 567"/>
                <a:gd name="T41" fmla="*/ 227 h 1361"/>
                <a:gd name="T42" fmla="*/ 511 w 567"/>
                <a:gd name="T43" fmla="*/ 0 h 1361"/>
                <a:gd name="T44" fmla="*/ 227 w 567"/>
                <a:gd name="T45" fmla="*/ 0 h 1361"/>
                <a:gd name="T46" fmla="*/ 227 w 567"/>
                <a:gd name="T47" fmla="*/ 57 h 1361"/>
                <a:gd name="T48" fmla="*/ 57 w 567"/>
                <a:gd name="T49" fmla="*/ 57 h 1361"/>
                <a:gd name="T50" fmla="*/ 57 w 567"/>
                <a:gd name="T51" fmla="*/ 114 h 1361"/>
                <a:gd name="T52" fmla="*/ 0 w 567"/>
                <a:gd name="T53" fmla="*/ 114 h 1361"/>
                <a:gd name="T54" fmla="*/ 0 w 567"/>
                <a:gd name="T55" fmla="*/ 510 h 1361"/>
                <a:gd name="T56" fmla="*/ 57 w 567"/>
                <a:gd name="T57" fmla="*/ 510 h 1361"/>
                <a:gd name="T58" fmla="*/ 57 w 567"/>
                <a:gd name="T59" fmla="*/ 681 h 1361"/>
                <a:gd name="T60" fmla="*/ 114 w 567"/>
                <a:gd name="T61" fmla="*/ 681 h 1361"/>
                <a:gd name="T62" fmla="*/ 114 w 567"/>
                <a:gd name="T63" fmla="*/ 737 h 1361"/>
                <a:gd name="T64" fmla="*/ 170 w 567"/>
                <a:gd name="T65" fmla="*/ 73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1361">
                  <a:moveTo>
                    <a:pt x="170" y="737"/>
                  </a:moveTo>
                  <a:lnTo>
                    <a:pt x="170" y="851"/>
                  </a:lnTo>
                  <a:lnTo>
                    <a:pt x="227" y="851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361"/>
                  </a:lnTo>
                  <a:lnTo>
                    <a:pt x="397" y="1361"/>
                  </a:lnTo>
                  <a:lnTo>
                    <a:pt x="397" y="1248"/>
                  </a:lnTo>
                  <a:lnTo>
                    <a:pt x="454" y="1248"/>
                  </a:lnTo>
                  <a:lnTo>
                    <a:pt x="454" y="1191"/>
                  </a:lnTo>
                  <a:lnTo>
                    <a:pt x="567" y="1191"/>
                  </a:lnTo>
                  <a:lnTo>
                    <a:pt x="567" y="1021"/>
                  </a:lnTo>
                  <a:lnTo>
                    <a:pt x="511" y="1021"/>
                  </a:lnTo>
                  <a:lnTo>
                    <a:pt x="511" y="794"/>
                  </a:lnTo>
                  <a:lnTo>
                    <a:pt x="454" y="794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737"/>
                  </a:lnTo>
                  <a:lnTo>
                    <a:pt x="17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AC38046E-CF0A-4FCD-9A34-EF3E66AB6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800"/>
              <a:ext cx="1758" cy="2665"/>
            </a:xfrm>
            <a:custGeom>
              <a:avLst/>
              <a:gdLst>
                <a:gd name="T0" fmla="*/ 794 w 1758"/>
                <a:gd name="T1" fmla="*/ 2665 h 2665"/>
                <a:gd name="T2" fmla="*/ 737 w 1758"/>
                <a:gd name="T3" fmla="*/ 2608 h 2665"/>
                <a:gd name="T4" fmla="*/ 567 w 1758"/>
                <a:gd name="T5" fmla="*/ 2552 h 2665"/>
                <a:gd name="T6" fmla="*/ 510 w 1758"/>
                <a:gd name="T7" fmla="*/ 2495 h 2665"/>
                <a:gd name="T8" fmla="*/ 454 w 1758"/>
                <a:gd name="T9" fmla="*/ 2325 h 2665"/>
                <a:gd name="T10" fmla="*/ 397 w 1758"/>
                <a:gd name="T11" fmla="*/ 2098 h 2665"/>
                <a:gd name="T12" fmla="*/ 454 w 1758"/>
                <a:gd name="T13" fmla="*/ 1814 h 2665"/>
                <a:gd name="T14" fmla="*/ 397 w 1758"/>
                <a:gd name="T15" fmla="*/ 1701 h 2665"/>
                <a:gd name="T16" fmla="*/ 454 w 1758"/>
                <a:gd name="T17" fmla="*/ 1531 h 2665"/>
                <a:gd name="T18" fmla="*/ 170 w 1758"/>
                <a:gd name="T19" fmla="*/ 1304 h 2665"/>
                <a:gd name="T20" fmla="*/ 0 w 1758"/>
                <a:gd name="T21" fmla="*/ 1361 h 2665"/>
                <a:gd name="T22" fmla="*/ 57 w 1758"/>
                <a:gd name="T23" fmla="*/ 851 h 2665"/>
                <a:gd name="T24" fmla="*/ 170 w 1758"/>
                <a:gd name="T25" fmla="*/ 794 h 2665"/>
                <a:gd name="T26" fmla="*/ 57 w 1758"/>
                <a:gd name="T27" fmla="*/ 737 h 2665"/>
                <a:gd name="T28" fmla="*/ 113 w 1758"/>
                <a:gd name="T29" fmla="*/ 567 h 2665"/>
                <a:gd name="T30" fmla="*/ 227 w 1758"/>
                <a:gd name="T31" fmla="*/ 510 h 2665"/>
                <a:gd name="T32" fmla="*/ 284 w 1758"/>
                <a:gd name="T33" fmla="*/ 397 h 2665"/>
                <a:gd name="T34" fmla="*/ 340 w 1758"/>
                <a:gd name="T35" fmla="*/ 113 h 2665"/>
                <a:gd name="T36" fmla="*/ 397 w 1758"/>
                <a:gd name="T37" fmla="*/ 0 h 2665"/>
                <a:gd name="T38" fmla="*/ 454 w 1758"/>
                <a:gd name="T39" fmla="*/ 57 h 2665"/>
                <a:gd name="T40" fmla="*/ 510 w 1758"/>
                <a:gd name="T41" fmla="*/ 227 h 2665"/>
                <a:gd name="T42" fmla="*/ 567 w 1758"/>
                <a:gd name="T43" fmla="*/ 397 h 2665"/>
                <a:gd name="T44" fmla="*/ 737 w 1758"/>
                <a:gd name="T45" fmla="*/ 510 h 2665"/>
                <a:gd name="T46" fmla="*/ 794 w 1758"/>
                <a:gd name="T47" fmla="*/ 567 h 2665"/>
                <a:gd name="T48" fmla="*/ 851 w 1758"/>
                <a:gd name="T49" fmla="*/ 680 h 2665"/>
                <a:gd name="T50" fmla="*/ 907 w 1758"/>
                <a:gd name="T51" fmla="*/ 907 h 2665"/>
                <a:gd name="T52" fmla="*/ 964 w 1758"/>
                <a:gd name="T53" fmla="*/ 1021 h 2665"/>
                <a:gd name="T54" fmla="*/ 1077 w 1758"/>
                <a:gd name="T55" fmla="*/ 964 h 2665"/>
                <a:gd name="T56" fmla="*/ 1248 w 1758"/>
                <a:gd name="T57" fmla="*/ 1077 h 2665"/>
                <a:gd name="T58" fmla="*/ 1531 w 1758"/>
                <a:gd name="T59" fmla="*/ 1304 h 2665"/>
                <a:gd name="T60" fmla="*/ 1588 w 1758"/>
                <a:gd name="T61" fmla="*/ 1361 h 2665"/>
                <a:gd name="T62" fmla="*/ 1644 w 1758"/>
                <a:gd name="T63" fmla="*/ 1474 h 2665"/>
                <a:gd name="T64" fmla="*/ 1701 w 1758"/>
                <a:gd name="T65" fmla="*/ 1588 h 2665"/>
                <a:gd name="T66" fmla="*/ 1758 w 1758"/>
                <a:gd name="T67" fmla="*/ 1644 h 2665"/>
                <a:gd name="T68" fmla="*/ 1644 w 1758"/>
                <a:gd name="T69" fmla="*/ 1758 h 2665"/>
                <a:gd name="T70" fmla="*/ 1588 w 1758"/>
                <a:gd name="T71" fmla="*/ 1814 h 2665"/>
                <a:gd name="T72" fmla="*/ 1531 w 1758"/>
                <a:gd name="T73" fmla="*/ 1871 h 2665"/>
                <a:gd name="T74" fmla="*/ 1474 w 1758"/>
                <a:gd name="T75" fmla="*/ 1985 h 2665"/>
                <a:gd name="T76" fmla="*/ 1418 w 1758"/>
                <a:gd name="T77" fmla="*/ 2041 h 2665"/>
                <a:gd name="T78" fmla="*/ 1361 w 1758"/>
                <a:gd name="T79" fmla="*/ 2211 h 2665"/>
                <a:gd name="T80" fmla="*/ 1248 w 1758"/>
                <a:gd name="T81" fmla="*/ 2268 h 2665"/>
                <a:gd name="T82" fmla="*/ 1134 w 1758"/>
                <a:gd name="T83" fmla="*/ 2211 h 2665"/>
                <a:gd name="T84" fmla="*/ 1021 w 1758"/>
                <a:gd name="T85" fmla="*/ 2268 h 2665"/>
                <a:gd name="T86" fmla="*/ 964 w 1758"/>
                <a:gd name="T87" fmla="*/ 2438 h 2665"/>
                <a:gd name="T88" fmla="*/ 907 w 1758"/>
                <a:gd name="T89" fmla="*/ 2608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58" h="2665">
                  <a:moveTo>
                    <a:pt x="907" y="2665"/>
                  </a:moveTo>
                  <a:lnTo>
                    <a:pt x="794" y="2665"/>
                  </a:lnTo>
                  <a:lnTo>
                    <a:pt x="794" y="2608"/>
                  </a:lnTo>
                  <a:lnTo>
                    <a:pt x="737" y="2608"/>
                  </a:lnTo>
                  <a:lnTo>
                    <a:pt x="737" y="2552"/>
                  </a:lnTo>
                  <a:lnTo>
                    <a:pt x="567" y="2552"/>
                  </a:lnTo>
                  <a:lnTo>
                    <a:pt x="567" y="2495"/>
                  </a:lnTo>
                  <a:lnTo>
                    <a:pt x="510" y="2495"/>
                  </a:lnTo>
                  <a:lnTo>
                    <a:pt x="510" y="2325"/>
                  </a:lnTo>
                  <a:lnTo>
                    <a:pt x="454" y="2325"/>
                  </a:lnTo>
                  <a:lnTo>
                    <a:pt x="454" y="2098"/>
                  </a:lnTo>
                  <a:lnTo>
                    <a:pt x="397" y="2098"/>
                  </a:lnTo>
                  <a:lnTo>
                    <a:pt x="397" y="1814"/>
                  </a:lnTo>
                  <a:lnTo>
                    <a:pt x="454" y="1814"/>
                  </a:lnTo>
                  <a:lnTo>
                    <a:pt x="454" y="1701"/>
                  </a:lnTo>
                  <a:lnTo>
                    <a:pt x="397" y="1701"/>
                  </a:lnTo>
                  <a:lnTo>
                    <a:pt x="397" y="1531"/>
                  </a:lnTo>
                  <a:lnTo>
                    <a:pt x="454" y="1531"/>
                  </a:lnTo>
                  <a:lnTo>
                    <a:pt x="454" y="1304"/>
                  </a:lnTo>
                  <a:lnTo>
                    <a:pt x="170" y="1304"/>
                  </a:lnTo>
                  <a:lnTo>
                    <a:pt x="170" y="1361"/>
                  </a:lnTo>
                  <a:lnTo>
                    <a:pt x="0" y="1361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77" y="964"/>
                  </a:lnTo>
                  <a:lnTo>
                    <a:pt x="1077" y="1077"/>
                  </a:lnTo>
                  <a:lnTo>
                    <a:pt x="1248" y="1077"/>
                  </a:lnTo>
                  <a:lnTo>
                    <a:pt x="1248" y="1304"/>
                  </a:lnTo>
                  <a:lnTo>
                    <a:pt x="1531" y="1304"/>
                  </a:lnTo>
                  <a:lnTo>
                    <a:pt x="1531" y="1361"/>
                  </a:lnTo>
                  <a:lnTo>
                    <a:pt x="1588" y="1361"/>
                  </a:lnTo>
                  <a:lnTo>
                    <a:pt x="1588" y="1474"/>
                  </a:lnTo>
                  <a:lnTo>
                    <a:pt x="1644" y="1474"/>
                  </a:lnTo>
                  <a:lnTo>
                    <a:pt x="1644" y="1588"/>
                  </a:lnTo>
                  <a:lnTo>
                    <a:pt x="1701" y="1588"/>
                  </a:lnTo>
                  <a:lnTo>
                    <a:pt x="1701" y="1644"/>
                  </a:lnTo>
                  <a:lnTo>
                    <a:pt x="1758" y="1644"/>
                  </a:lnTo>
                  <a:lnTo>
                    <a:pt x="1758" y="1758"/>
                  </a:lnTo>
                  <a:lnTo>
                    <a:pt x="1644" y="1758"/>
                  </a:lnTo>
                  <a:lnTo>
                    <a:pt x="1644" y="1814"/>
                  </a:lnTo>
                  <a:lnTo>
                    <a:pt x="1588" y="1814"/>
                  </a:lnTo>
                  <a:lnTo>
                    <a:pt x="1588" y="1871"/>
                  </a:lnTo>
                  <a:lnTo>
                    <a:pt x="1531" y="1871"/>
                  </a:lnTo>
                  <a:lnTo>
                    <a:pt x="1531" y="1985"/>
                  </a:lnTo>
                  <a:lnTo>
                    <a:pt x="1474" y="1985"/>
                  </a:lnTo>
                  <a:lnTo>
                    <a:pt x="1474" y="2041"/>
                  </a:lnTo>
                  <a:lnTo>
                    <a:pt x="1418" y="2041"/>
                  </a:lnTo>
                  <a:lnTo>
                    <a:pt x="1418" y="2211"/>
                  </a:lnTo>
                  <a:lnTo>
                    <a:pt x="1361" y="2211"/>
                  </a:lnTo>
                  <a:lnTo>
                    <a:pt x="1361" y="2268"/>
                  </a:lnTo>
                  <a:lnTo>
                    <a:pt x="1248" y="2268"/>
                  </a:lnTo>
                  <a:lnTo>
                    <a:pt x="1248" y="2211"/>
                  </a:lnTo>
                  <a:lnTo>
                    <a:pt x="1134" y="2211"/>
                  </a:lnTo>
                  <a:lnTo>
                    <a:pt x="1134" y="2268"/>
                  </a:lnTo>
                  <a:lnTo>
                    <a:pt x="1021" y="2268"/>
                  </a:lnTo>
                  <a:lnTo>
                    <a:pt x="1021" y="2438"/>
                  </a:lnTo>
                  <a:lnTo>
                    <a:pt x="964" y="2438"/>
                  </a:lnTo>
                  <a:lnTo>
                    <a:pt x="964" y="2608"/>
                  </a:lnTo>
                  <a:lnTo>
                    <a:pt x="907" y="2608"/>
                  </a:lnTo>
                  <a:lnTo>
                    <a:pt x="907" y="266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ED832A2B-D13C-4D00-B015-1A740363A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60"/>
              <a:ext cx="1078" cy="2268"/>
            </a:xfrm>
            <a:custGeom>
              <a:avLst/>
              <a:gdLst>
                <a:gd name="T0" fmla="*/ 567 w 1078"/>
                <a:gd name="T1" fmla="*/ 2268 h 2268"/>
                <a:gd name="T2" fmla="*/ 511 w 1078"/>
                <a:gd name="T3" fmla="*/ 2268 h 2268"/>
                <a:gd name="T4" fmla="*/ 511 w 1078"/>
                <a:gd name="T5" fmla="*/ 2211 h 2268"/>
                <a:gd name="T6" fmla="*/ 171 w 1078"/>
                <a:gd name="T7" fmla="*/ 2211 h 2268"/>
                <a:gd name="T8" fmla="*/ 171 w 1078"/>
                <a:gd name="T9" fmla="*/ 2098 h 2268"/>
                <a:gd name="T10" fmla="*/ 114 w 1078"/>
                <a:gd name="T11" fmla="*/ 2098 h 2268"/>
                <a:gd name="T12" fmla="*/ 114 w 1078"/>
                <a:gd name="T13" fmla="*/ 1984 h 2268"/>
                <a:gd name="T14" fmla="*/ 57 w 1078"/>
                <a:gd name="T15" fmla="*/ 1984 h 2268"/>
                <a:gd name="T16" fmla="*/ 57 w 1078"/>
                <a:gd name="T17" fmla="*/ 1928 h 2268"/>
                <a:gd name="T18" fmla="*/ 0 w 1078"/>
                <a:gd name="T19" fmla="*/ 1928 h 2268"/>
                <a:gd name="T20" fmla="*/ 0 w 1078"/>
                <a:gd name="T21" fmla="*/ 1758 h 2268"/>
                <a:gd name="T22" fmla="*/ 57 w 1078"/>
                <a:gd name="T23" fmla="*/ 1758 h 2268"/>
                <a:gd name="T24" fmla="*/ 57 w 1078"/>
                <a:gd name="T25" fmla="*/ 1417 h 2268"/>
                <a:gd name="T26" fmla="*/ 114 w 1078"/>
                <a:gd name="T27" fmla="*/ 1417 h 2268"/>
                <a:gd name="T28" fmla="*/ 114 w 1078"/>
                <a:gd name="T29" fmla="*/ 1304 h 2268"/>
                <a:gd name="T30" fmla="*/ 0 w 1078"/>
                <a:gd name="T31" fmla="*/ 1304 h 2268"/>
                <a:gd name="T32" fmla="*/ 0 w 1078"/>
                <a:gd name="T33" fmla="*/ 1134 h 2268"/>
                <a:gd name="T34" fmla="*/ 57 w 1078"/>
                <a:gd name="T35" fmla="*/ 1134 h 2268"/>
                <a:gd name="T36" fmla="*/ 57 w 1078"/>
                <a:gd name="T37" fmla="*/ 680 h 2268"/>
                <a:gd name="T38" fmla="*/ 284 w 1078"/>
                <a:gd name="T39" fmla="*/ 680 h 2268"/>
                <a:gd name="T40" fmla="*/ 284 w 1078"/>
                <a:gd name="T41" fmla="*/ 510 h 2268"/>
                <a:gd name="T42" fmla="*/ 341 w 1078"/>
                <a:gd name="T43" fmla="*/ 510 h 2268"/>
                <a:gd name="T44" fmla="*/ 341 w 1078"/>
                <a:gd name="T45" fmla="*/ 340 h 2268"/>
                <a:gd name="T46" fmla="*/ 397 w 1078"/>
                <a:gd name="T47" fmla="*/ 340 h 2268"/>
                <a:gd name="T48" fmla="*/ 397 w 1078"/>
                <a:gd name="T49" fmla="*/ 170 h 2268"/>
                <a:gd name="T50" fmla="*/ 454 w 1078"/>
                <a:gd name="T51" fmla="*/ 170 h 2268"/>
                <a:gd name="T52" fmla="*/ 454 w 1078"/>
                <a:gd name="T53" fmla="*/ 57 h 2268"/>
                <a:gd name="T54" fmla="*/ 794 w 1078"/>
                <a:gd name="T55" fmla="*/ 57 h 2268"/>
                <a:gd name="T56" fmla="*/ 794 w 1078"/>
                <a:gd name="T57" fmla="*/ 0 h 2268"/>
                <a:gd name="T58" fmla="*/ 1021 w 1078"/>
                <a:gd name="T59" fmla="*/ 0 h 2268"/>
                <a:gd name="T60" fmla="*/ 1021 w 1078"/>
                <a:gd name="T61" fmla="*/ 113 h 2268"/>
                <a:gd name="T62" fmla="*/ 1078 w 1078"/>
                <a:gd name="T63" fmla="*/ 113 h 2268"/>
                <a:gd name="T64" fmla="*/ 1078 w 1078"/>
                <a:gd name="T65" fmla="*/ 397 h 2268"/>
                <a:gd name="T66" fmla="*/ 964 w 1078"/>
                <a:gd name="T67" fmla="*/ 397 h 2268"/>
                <a:gd name="T68" fmla="*/ 964 w 1078"/>
                <a:gd name="T69" fmla="*/ 624 h 2268"/>
                <a:gd name="T70" fmla="*/ 908 w 1078"/>
                <a:gd name="T71" fmla="*/ 624 h 2268"/>
                <a:gd name="T72" fmla="*/ 908 w 1078"/>
                <a:gd name="T73" fmla="*/ 907 h 2268"/>
                <a:gd name="T74" fmla="*/ 851 w 1078"/>
                <a:gd name="T75" fmla="*/ 907 h 2268"/>
                <a:gd name="T76" fmla="*/ 851 w 1078"/>
                <a:gd name="T77" fmla="*/ 964 h 2268"/>
                <a:gd name="T78" fmla="*/ 794 w 1078"/>
                <a:gd name="T79" fmla="*/ 964 h 2268"/>
                <a:gd name="T80" fmla="*/ 794 w 1078"/>
                <a:gd name="T81" fmla="*/ 1020 h 2268"/>
                <a:gd name="T82" fmla="*/ 738 w 1078"/>
                <a:gd name="T83" fmla="*/ 1020 h 2268"/>
                <a:gd name="T84" fmla="*/ 738 w 1078"/>
                <a:gd name="T85" fmla="*/ 1134 h 2268"/>
                <a:gd name="T86" fmla="*/ 681 w 1078"/>
                <a:gd name="T87" fmla="*/ 1134 h 2268"/>
                <a:gd name="T88" fmla="*/ 681 w 1078"/>
                <a:gd name="T89" fmla="*/ 1191 h 2268"/>
                <a:gd name="T90" fmla="*/ 624 w 1078"/>
                <a:gd name="T91" fmla="*/ 1191 h 2268"/>
                <a:gd name="T92" fmla="*/ 624 w 1078"/>
                <a:gd name="T93" fmla="*/ 1304 h 2268"/>
                <a:gd name="T94" fmla="*/ 681 w 1078"/>
                <a:gd name="T95" fmla="*/ 1304 h 2268"/>
                <a:gd name="T96" fmla="*/ 681 w 1078"/>
                <a:gd name="T97" fmla="*/ 1361 h 2268"/>
                <a:gd name="T98" fmla="*/ 624 w 1078"/>
                <a:gd name="T99" fmla="*/ 1361 h 2268"/>
                <a:gd name="T100" fmla="*/ 624 w 1078"/>
                <a:gd name="T101" fmla="*/ 1644 h 2268"/>
                <a:gd name="T102" fmla="*/ 511 w 1078"/>
                <a:gd name="T103" fmla="*/ 1644 h 2268"/>
                <a:gd name="T104" fmla="*/ 511 w 1078"/>
                <a:gd name="T105" fmla="*/ 1758 h 2268"/>
                <a:gd name="T106" fmla="*/ 567 w 1078"/>
                <a:gd name="T107" fmla="*/ 1758 h 2268"/>
                <a:gd name="T108" fmla="*/ 567 w 1078"/>
                <a:gd name="T109" fmla="*/ 2041 h 2268"/>
                <a:gd name="T110" fmla="*/ 511 w 1078"/>
                <a:gd name="T111" fmla="*/ 2041 h 2268"/>
                <a:gd name="T112" fmla="*/ 511 w 1078"/>
                <a:gd name="T113" fmla="*/ 2154 h 2268"/>
                <a:gd name="T114" fmla="*/ 567 w 1078"/>
                <a:gd name="T115" fmla="*/ 2154 h 2268"/>
                <a:gd name="T116" fmla="*/ 567 w 1078"/>
                <a:gd name="T117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8" h="2268">
                  <a:moveTo>
                    <a:pt x="567" y="2268"/>
                  </a:moveTo>
                  <a:lnTo>
                    <a:pt x="511" y="2268"/>
                  </a:lnTo>
                  <a:lnTo>
                    <a:pt x="511" y="2211"/>
                  </a:lnTo>
                  <a:lnTo>
                    <a:pt x="171" y="2211"/>
                  </a:lnTo>
                  <a:lnTo>
                    <a:pt x="171" y="2098"/>
                  </a:lnTo>
                  <a:lnTo>
                    <a:pt x="114" y="2098"/>
                  </a:lnTo>
                  <a:lnTo>
                    <a:pt x="114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0" y="1928"/>
                  </a:lnTo>
                  <a:lnTo>
                    <a:pt x="0" y="1758"/>
                  </a:lnTo>
                  <a:lnTo>
                    <a:pt x="57" y="1758"/>
                  </a:lnTo>
                  <a:lnTo>
                    <a:pt x="57" y="1417"/>
                  </a:lnTo>
                  <a:lnTo>
                    <a:pt x="114" y="1417"/>
                  </a:lnTo>
                  <a:lnTo>
                    <a:pt x="114" y="1304"/>
                  </a:lnTo>
                  <a:lnTo>
                    <a:pt x="0" y="1304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680"/>
                  </a:lnTo>
                  <a:lnTo>
                    <a:pt x="284" y="680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078" y="113"/>
                  </a:lnTo>
                  <a:lnTo>
                    <a:pt x="1078" y="397"/>
                  </a:lnTo>
                  <a:lnTo>
                    <a:pt x="964" y="397"/>
                  </a:lnTo>
                  <a:lnTo>
                    <a:pt x="964" y="624"/>
                  </a:lnTo>
                  <a:lnTo>
                    <a:pt x="908" y="624"/>
                  </a:lnTo>
                  <a:lnTo>
                    <a:pt x="908" y="907"/>
                  </a:lnTo>
                  <a:lnTo>
                    <a:pt x="851" y="907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738" y="1020"/>
                  </a:lnTo>
                  <a:lnTo>
                    <a:pt x="738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304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624" y="1361"/>
                  </a:lnTo>
                  <a:lnTo>
                    <a:pt x="624" y="1644"/>
                  </a:lnTo>
                  <a:lnTo>
                    <a:pt x="511" y="1644"/>
                  </a:lnTo>
                  <a:lnTo>
                    <a:pt x="511" y="1758"/>
                  </a:lnTo>
                  <a:lnTo>
                    <a:pt x="567" y="1758"/>
                  </a:lnTo>
                  <a:lnTo>
                    <a:pt x="567" y="2041"/>
                  </a:lnTo>
                  <a:lnTo>
                    <a:pt x="511" y="2041"/>
                  </a:lnTo>
                  <a:lnTo>
                    <a:pt x="511" y="2154"/>
                  </a:lnTo>
                  <a:lnTo>
                    <a:pt x="567" y="2154"/>
                  </a:lnTo>
                  <a:lnTo>
                    <a:pt x="567" y="22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E2DECDB5-8EC9-4E4D-ABBA-2CBC13282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20"/>
              <a:ext cx="737" cy="1020"/>
            </a:xfrm>
            <a:custGeom>
              <a:avLst/>
              <a:gdLst>
                <a:gd name="T0" fmla="*/ 170 w 737"/>
                <a:gd name="T1" fmla="*/ 1020 h 1020"/>
                <a:gd name="T2" fmla="*/ 170 w 737"/>
                <a:gd name="T3" fmla="*/ 737 h 1020"/>
                <a:gd name="T4" fmla="*/ 113 w 737"/>
                <a:gd name="T5" fmla="*/ 737 h 1020"/>
                <a:gd name="T6" fmla="*/ 113 w 737"/>
                <a:gd name="T7" fmla="*/ 623 h 1020"/>
                <a:gd name="T8" fmla="*/ 57 w 737"/>
                <a:gd name="T9" fmla="*/ 623 h 1020"/>
                <a:gd name="T10" fmla="*/ 57 w 737"/>
                <a:gd name="T11" fmla="*/ 567 h 1020"/>
                <a:gd name="T12" fmla="*/ 0 w 737"/>
                <a:gd name="T13" fmla="*/ 567 h 1020"/>
                <a:gd name="T14" fmla="*/ 0 w 737"/>
                <a:gd name="T15" fmla="*/ 397 h 1020"/>
                <a:gd name="T16" fmla="*/ 57 w 737"/>
                <a:gd name="T17" fmla="*/ 397 h 1020"/>
                <a:gd name="T18" fmla="*/ 57 w 737"/>
                <a:gd name="T19" fmla="*/ 340 h 1020"/>
                <a:gd name="T20" fmla="*/ 227 w 737"/>
                <a:gd name="T21" fmla="*/ 340 h 1020"/>
                <a:gd name="T22" fmla="*/ 227 w 737"/>
                <a:gd name="T23" fmla="*/ 283 h 1020"/>
                <a:gd name="T24" fmla="*/ 284 w 737"/>
                <a:gd name="T25" fmla="*/ 283 h 1020"/>
                <a:gd name="T26" fmla="*/ 284 w 737"/>
                <a:gd name="T27" fmla="*/ 226 h 1020"/>
                <a:gd name="T28" fmla="*/ 454 w 737"/>
                <a:gd name="T29" fmla="*/ 226 h 1020"/>
                <a:gd name="T30" fmla="*/ 454 w 737"/>
                <a:gd name="T31" fmla="*/ 170 h 1020"/>
                <a:gd name="T32" fmla="*/ 510 w 737"/>
                <a:gd name="T33" fmla="*/ 170 h 1020"/>
                <a:gd name="T34" fmla="*/ 510 w 737"/>
                <a:gd name="T35" fmla="*/ 0 h 1020"/>
                <a:gd name="T36" fmla="*/ 737 w 737"/>
                <a:gd name="T37" fmla="*/ 0 h 1020"/>
                <a:gd name="T38" fmla="*/ 737 w 737"/>
                <a:gd name="T39" fmla="*/ 170 h 1020"/>
                <a:gd name="T40" fmla="*/ 680 w 737"/>
                <a:gd name="T41" fmla="*/ 170 h 1020"/>
                <a:gd name="T42" fmla="*/ 680 w 737"/>
                <a:gd name="T43" fmla="*/ 397 h 1020"/>
                <a:gd name="T44" fmla="*/ 567 w 737"/>
                <a:gd name="T45" fmla="*/ 397 h 1020"/>
                <a:gd name="T46" fmla="*/ 567 w 737"/>
                <a:gd name="T47" fmla="*/ 510 h 1020"/>
                <a:gd name="T48" fmla="*/ 510 w 737"/>
                <a:gd name="T49" fmla="*/ 510 h 1020"/>
                <a:gd name="T50" fmla="*/ 510 w 737"/>
                <a:gd name="T51" fmla="*/ 680 h 1020"/>
                <a:gd name="T52" fmla="*/ 454 w 737"/>
                <a:gd name="T53" fmla="*/ 680 h 1020"/>
                <a:gd name="T54" fmla="*/ 454 w 737"/>
                <a:gd name="T55" fmla="*/ 850 h 1020"/>
                <a:gd name="T56" fmla="*/ 397 w 737"/>
                <a:gd name="T57" fmla="*/ 850 h 1020"/>
                <a:gd name="T58" fmla="*/ 397 w 737"/>
                <a:gd name="T59" fmla="*/ 1020 h 1020"/>
                <a:gd name="T60" fmla="*/ 170 w 737"/>
                <a:gd name="T61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1020">
                  <a:moveTo>
                    <a:pt x="170" y="1020"/>
                  </a:moveTo>
                  <a:lnTo>
                    <a:pt x="170" y="737"/>
                  </a:lnTo>
                  <a:lnTo>
                    <a:pt x="113" y="737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1020"/>
                  </a:lnTo>
                  <a:lnTo>
                    <a:pt x="170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47B2DF6C-DD12-4E44-B57D-E8F670A6E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"/>
              <a:ext cx="1474" cy="2098"/>
            </a:xfrm>
            <a:custGeom>
              <a:avLst/>
              <a:gdLst>
                <a:gd name="T0" fmla="*/ 1247 w 1474"/>
                <a:gd name="T1" fmla="*/ 511 h 2098"/>
                <a:gd name="T2" fmla="*/ 1304 w 1474"/>
                <a:gd name="T3" fmla="*/ 567 h 2098"/>
                <a:gd name="T4" fmla="*/ 1360 w 1474"/>
                <a:gd name="T5" fmla="*/ 681 h 2098"/>
                <a:gd name="T6" fmla="*/ 1417 w 1474"/>
                <a:gd name="T7" fmla="*/ 1418 h 2098"/>
                <a:gd name="T8" fmla="*/ 1360 w 1474"/>
                <a:gd name="T9" fmla="*/ 1588 h 2098"/>
                <a:gd name="T10" fmla="*/ 1474 w 1474"/>
                <a:gd name="T11" fmla="*/ 1645 h 2098"/>
                <a:gd name="T12" fmla="*/ 1417 w 1474"/>
                <a:gd name="T13" fmla="*/ 1701 h 2098"/>
                <a:gd name="T14" fmla="*/ 1360 w 1474"/>
                <a:gd name="T15" fmla="*/ 2042 h 2098"/>
                <a:gd name="T16" fmla="*/ 1304 w 1474"/>
                <a:gd name="T17" fmla="*/ 2098 h 2098"/>
                <a:gd name="T18" fmla="*/ 1247 w 1474"/>
                <a:gd name="T19" fmla="*/ 1985 h 2098"/>
                <a:gd name="T20" fmla="*/ 964 w 1474"/>
                <a:gd name="T21" fmla="*/ 1928 h 2098"/>
                <a:gd name="T22" fmla="*/ 793 w 1474"/>
                <a:gd name="T23" fmla="*/ 1701 h 2098"/>
                <a:gd name="T24" fmla="*/ 680 w 1474"/>
                <a:gd name="T25" fmla="*/ 1588 h 2098"/>
                <a:gd name="T26" fmla="*/ 623 w 1474"/>
                <a:gd name="T27" fmla="*/ 1645 h 2098"/>
                <a:gd name="T28" fmla="*/ 567 w 1474"/>
                <a:gd name="T29" fmla="*/ 1531 h 2098"/>
                <a:gd name="T30" fmla="*/ 510 w 1474"/>
                <a:gd name="T31" fmla="*/ 1304 h 2098"/>
                <a:gd name="T32" fmla="*/ 453 w 1474"/>
                <a:gd name="T33" fmla="*/ 1191 h 2098"/>
                <a:gd name="T34" fmla="*/ 283 w 1474"/>
                <a:gd name="T35" fmla="*/ 1134 h 2098"/>
                <a:gd name="T36" fmla="*/ 226 w 1474"/>
                <a:gd name="T37" fmla="*/ 1021 h 2098"/>
                <a:gd name="T38" fmla="*/ 170 w 1474"/>
                <a:gd name="T39" fmla="*/ 851 h 2098"/>
                <a:gd name="T40" fmla="*/ 113 w 1474"/>
                <a:gd name="T41" fmla="*/ 681 h 2098"/>
                <a:gd name="T42" fmla="*/ 56 w 1474"/>
                <a:gd name="T43" fmla="*/ 624 h 2098"/>
                <a:gd name="T44" fmla="*/ 0 w 1474"/>
                <a:gd name="T45" fmla="*/ 511 h 2098"/>
                <a:gd name="T46" fmla="*/ 56 w 1474"/>
                <a:gd name="T47" fmla="*/ 114 h 2098"/>
                <a:gd name="T48" fmla="*/ 113 w 1474"/>
                <a:gd name="T49" fmla="*/ 57 h 2098"/>
                <a:gd name="T50" fmla="*/ 170 w 1474"/>
                <a:gd name="T51" fmla="*/ 0 h 2098"/>
                <a:gd name="T52" fmla="*/ 397 w 1474"/>
                <a:gd name="T53" fmla="*/ 114 h 2098"/>
                <a:gd name="T54" fmla="*/ 567 w 1474"/>
                <a:gd name="T55" fmla="*/ 170 h 2098"/>
                <a:gd name="T56" fmla="*/ 623 w 1474"/>
                <a:gd name="T57" fmla="*/ 227 h 2098"/>
                <a:gd name="T58" fmla="*/ 737 w 1474"/>
                <a:gd name="T59" fmla="*/ 284 h 2098"/>
                <a:gd name="T60" fmla="*/ 850 w 1474"/>
                <a:gd name="T61" fmla="*/ 397 h 2098"/>
                <a:gd name="T62" fmla="*/ 1020 w 1474"/>
                <a:gd name="T63" fmla="*/ 284 h 2098"/>
                <a:gd name="T64" fmla="*/ 1134 w 1474"/>
                <a:gd name="T65" fmla="*/ 341 h 2098"/>
                <a:gd name="T66" fmla="*/ 1190 w 1474"/>
                <a:gd name="T67" fmla="*/ 397 h 2098"/>
                <a:gd name="T68" fmla="*/ 1247 w 1474"/>
                <a:gd name="T69" fmla="*/ 341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2098">
                  <a:moveTo>
                    <a:pt x="1247" y="341"/>
                  </a:moveTo>
                  <a:lnTo>
                    <a:pt x="1247" y="511"/>
                  </a:lnTo>
                  <a:lnTo>
                    <a:pt x="1304" y="511"/>
                  </a:lnTo>
                  <a:lnTo>
                    <a:pt x="1304" y="567"/>
                  </a:lnTo>
                  <a:lnTo>
                    <a:pt x="1360" y="567"/>
                  </a:lnTo>
                  <a:lnTo>
                    <a:pt x="1360" y="681"/>
                  </a:lnTo>
                  <a:lnTo>
                    <a:pt x="1417" y="681"/>
                  </a:lnTo>
                  <a:lnTo>
                    <a:pt x="1417" y="1418"/>
                  </a:lnTo>
                  <a:lnTo>
                    <a:pt x="1360" y="1418"/>
                  </a:lnTo>
                  <a:lnTo>
                    <a:pt x="1360" y="1588"/>
                  </a:lnTo>
                  <a:lnTo>
                    <a:pt x="1474" y="1588"/>
                  </a:lnTo>
                  <a:lnTo>
                    <a:pt x="1474" y="1645"/>
                  </a:lnTo>
                  <a:lnTo>
                    <a:pt x="1474" y="1701"/>
                  </a:lnTo>
                  <a:lnTo>
                    <a:pt x="1417" y="1701"/>
                  </a:lnTo>
                  <a:lnTo>
                    <a:pt x="1417" y="2042"/>
                  </a:lnTo>
                  <a:lnTo>
                    <a:pt x="1360" y="2042"/>
                  </a:lnTo>
                  <a:lnTo>
                    <a:pt x="1360" y="2098"/>
                  </a:lnTo>
                  <a:lnTo>
                    <a:pt x="1304" y="2098"/>
                  </a:lnTo>
                  <a:lnTo>
                    <a:pt x="1304" y="1985"/>
                  </a:lnTo>
                  <a:lnTo>
                    <a:pt x="1247" y="1985"/>
                  </a:lnTo>
                  <a:lnTo>
                    <a:pt x="1247" y="1928"/>
                  </a:lnTo>
                  <a:lnTo>
                    <a:pt x="964" y="1928"/>
                  </a:lnTo>
                  <a:lnTo>
                    <a:pt x="964" y="1701"/>
                  </a:lnTo>
                  <a:lnTo>
                    <a:pt x="793" y="1701"/>
                  </a:lnTo>
                  <a:lnTo>
                    <a:pt x="793" y="1588"/>
                  </a:lnTo>
                  <a:lnTo>
                    <a:pt x="680" y="1588"/>
                  </a:lnTo>
                  <a:lnTo>
                    <a:pt x="680" y="1645"/>
                  </a:lnTo>
                  <a:lnTo>
                    <a:pt x="623" y="1645"/>
                  </a:lnTo>
                  <a:lnTo>
                    <a:pt x="623" y="1531"/>
                  </a:lnTo>
                  <a:lnTo>
                    <a:pt x="567" y="1531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283" y="113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737" y="284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284"/>
                  </a:lnTo>
                  <a:lnTo>
                    <a:pt x="1020" y="284"/>
                  </a:lnTo>
                  <a:lnTo>
                    <a:pt x="1020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190" y="397"/>
                  </a:lnTo>
                  <a:lnTo>
                    <a:pt x="1190" y="341"/>
                  </a:lnTo>
                  <a:lnTo>
                    <a:pt x="124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9B4ECDEF-DF1D-420F-917E-DFC1EA17B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743"/>
              <a:ext cx="1191" cy="1531"/>
            </a:xfrm>
            <a:custGeom>
              <a:avLst/>
              <a:gdLst>
                <a:gd name="T0" fmla="*/ 1078 w 1191"/>
                <a:gd name="T1" fmla="*/ 624 h 1531"/>
                <a:gd name="T2" fmla="*/ 964 w 1191"/>
                <a:gd name="T3" fmla="*/ 624 h 1531"/>
                <a:gd name="T4" fmla="*/ 964 w 1191"/>
                <a:gd name="T5" fmla="*/ 567 h 1531"/>
                <a:gd name="T6" fmla="*/ 908 w 1191"/>
                <a:gd name="T7" fmla="*/ 567 h 1531"/>
                <a:gd name="T8" fmla="*/ 908 w 1191"/>
                <a:gd name="T9" fmla="*/ 341 h 1531"/>
                <a:gd name="T10" fmla="*/ 851 w 1191"/>
                <a:gd name="T11" fmla="*/ 341 h 1531"/>
                <a:gd name="T12" fmla="*/ 851 w 1191"/>
                <a:gd name="T13" fmla="*/ 284 h 1531"/>
                <a:gd name="T14" fmla="*/ 794 w 1191"/>
                <a:gd name="T15" fmla="*/ 284 h 1531"/>
                <a:gd name="T16" fmla="*/ 794 w 1191"/>
                <a:gd name="T17" fmla="*/ 57 h 1531"/>
                <a:gd name="T18" fmla="*/ 738 w 1191"/>
                <a:gd name="T19" fmla="*/ 57 h 1531"/>
                <a:gd name="T20" fmla="*/ 738 w 1191"/>
                <a:gd name="T21" fmla="*/ 0 h 1531"/>
                <a:gd name="T22" fmla="*/ 624 w 1191"/>
                <a:gd name="T23" fmla="*/ 0 h 1531"/>
                <a:gd name="T24" fmla="*/ 624 w 1191"/>
                <a:gd name="T25" fmla="*/ 114 h 1531"/>
                <a:gd name="T26" fmla="*/ 567 w 1191"/>
                <a:gd name="T27" fmla="*/ 114 h 1531"/>
                <a:gd name="T28" fmla="*/ 567 w 1191"/>
                <a:gd name="T29" fmla="*/ 511 h 1531"/>
                <a:gd name="T30" fmla="*/ 511 w 1191"/>
                <a:gd name="T31" fmla="*/ 511 h 1531"/>
                <a:gd name="T32" fmla="*/ 511 w 1191"/>
                <a:gd name="T33" fmla="*/ 567 h 1531"/>
                <a:gd name="T34" fmla="*/ 454 w 1191"/>
                <a:gd name="T35" fmla="*/ 567 h 1531"/>
                <a:gd name="T36" fmla="*/ 454 w 1191"/>
                <a:gd name="T37" fmla="*/ 511 h 1531"/>
                <a:gd name="T38" fmla="*/ 341 w 1191"/>
                <a:gd name="T39" fmla="*/ 511 h 1531"/>
                <a:gd name="T40" fmla="*/ 341 w 1191"/>
                <a:gd name="T41" fmla="*/ 454 h 1531"/>
                <a:gd name="T42" fmla="*/ 227 w 1191"/>
                <a:gd name="T43" fmla="*/ 454 h 1531"/>
                <a:gd name="T44" fmla="*/ 227 w 1191"/>
                <a:gd name="T45" fmla="*/ 511 h 1531"/>
                <a:gd name="T46" fmla="*/ 114 w 1191"/>
                <a:gd name="T47" fmla="*/ 511 h 1531"/>
                <a:gd name="T48" fmla="*/ 114 w 1191"/>
                <a:gd name="T49" fmla="*/ 737 h 1531"/>
                <a:gd name="T50" fmla="*/ 57 w 1191"/>
                <a:gd name="T51" fmla="*/ 737 h 1531"/>
                <a:gd name="T52" fmla="*/ 57 w 1191"/>
                <a:gd name="T53" fmla="*/ 794 h 1531"/>
                <a:gd name="T54" fmla="*/ 0 w 1191"/>
                <a:gd name="T55" fmla="*/ 794 h 1531"/>
                <a:gd name="T56" fmla="*/ 0 w 1191"/>
                <a:gd name="T57" fmla="*/ 908 h 1531"/>
                <a:gd name="T58" fmla="*/ 57 w 1191"/>
                <a:gd name="T59" fmla="*/ 908 h 1531"/>
                <a:gd name="T60" fmla="*/ 57 w 1191"/>
                <a:gd name="T61" fmla="*/ 1021 h 1531"/>
                <a:gd name="T62" fmla="*/ 0 w 1191"/>
                <a:gd name="T63" fmla="*/ 1021 h 1531"/>
                <a:gd name="T64" fmla="*/ 0 w 1191"/>
                <a:gd name="T65" fmla="*/ 1191 h 1531"/>
                <a:gd name="T66" fmla="*/ 171 w 1191"/>
                <a:gd name="T67" fmla="*/ 1191 h 1531"/>
                <a:gd name="T68" fmla="*/ 171 w 1191"/>
                <a:gd name="T69" fmla="*/ 1134 h 1531"/>
                <a:gd name="T70" fmla="*/ 227 w 1191"/>
                <a:gd name="T71" fmla="*/ 1134 h 1531"/>
                <a:gd name="T72" fmla="*/ 227 w 1191"/>
                <a:gd name="T73" fmla="*/ 1078 h 1531"/>
                <a:gd name="T74" fmla="*/ 284 w 1191"/>
                <a:gd name="T75" fmla="*/ 1078 h 1531"/>
                <a:gd name="T76" fmla="*/ 284 w 1191"/>
                <a:gd name="T77" fmla="*/ 1021 h 1531"/>
                <a:gd name="T78" fmla="*/ 397 w 1191"/>
                <a:gd name="T79" fmla="*/ 1021 h 1531"/>
                <a:gd name="T80" fmla="*/ 397 w 1191"/>
                <a:gd name="T81" fmla="*/ 1078 h 1531"/>
                <a:gd name="T82" fmla="*/ 511 w 1191"/>
                <a:gd name="T83" fmla="*/ 1078 h 1531"/>
                <a:gd name="T84" fmla="*/ 511 w 1191"/>
                <a:gd name="T85" fmla="*/ 1134 h 1531"/>
                <a:gd name="T86" fmla="*/ 794 w 1191"/>
                <a:gd name="T87" fmla="*/ 1134 h 1531"/>
                <a:gd name="T88" fmla="*/ 794 w 1191"/>
                <a:gd name="T89" fmla="*/ 1191 h 1531"/>
                <a:gd name="T90" fmla="*/ 738 w 1191"/>
                <a:gd name="T91" fmla="*/ 1191 h 1531"/>
                <a:gd name="T92" fmla="*/ 738 w 1191"/>
                <a:gd name="T93" fmla="*/ 1361 h 1531"/>
                <a:gd name="T94" fmla="*/ 794 w 1191"/>
                <a:gd name="T95" fmla="*/ 1361 h 1531"/>
                <a:gd name="T96" fmla="*/ 794 w 1191"/>
                <a:gd name="T97" fmla="*/ 1475 h 1531"/>
                <a:gd name="T98" fmla="*/ 908 w 1191"/>
                <a:gd name="T99" fmla="*/ 1475 h 1531"/>
                <a:gd name="T100" fmla="*/ 908 w 1191"/>
                <a:gd name="T101" fmla="*/ 1531 h 1531"/>
                <a:gd name="T102" fmla="*/ 964 w 1191"/>
                <a:gd name="T103" fmla="*/ 1531 h 1531"/>
                <a:gd name="T104" fmla="*/ 964 w 1191"/>
                <a:gd name="T105" fmla="*/ 1475 h 1531"/>
                <a:gd name="T106" fmla="*/ 1021 w 1191"/>
                <a:gd name="T107" fmla="*/ 1475 h 1531"/>
                <a:gd name="T108" fmla="*/ 1021 w 1191"/>
                <a:gd name="T109" fmla="*/ 908 h 1531"/>
                <a:gd name="T110" fmla="*/ 1078 w 1191"/>
                <a:gd name="T111" fmla="*/ 908 h 1531"/>
                <a:gd name="T112" fmla="*/ 1078 w 1191"/>
                <a:gd name="T113" fmla="*/ 851 h 1531"/>
                <a:gd name="T114" fmla="*/ 1191 w 1191"/>
                <a:gd name="T115" fmla="*/ 851 h 1531"/>
                <a:gd name="T116" fmla="*/ 1191 w 1191"/>
                <a:gd name="T117" fmla="*/ 794 h 1531"/>
                <a:gd name="T118" fmla="*/ 1078 w 1191"/>
                <a:gd name="T119" fmla="*/ 794 h 1531"/>
                <a:gd name="T120" fmla="*/ 1078 w 1191"/>
                <a:gd name="T121" fmla="*/ 62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1" h="1531">
                  <a:moveTo>
                    <a:pt x="1078" y="624"/>
                  </a:moveTo>
                  <a:lnTo>
                    <a:pt x="964" y="624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341"/>
                  </a:lnTo>
                  <a:lnTo>
                    <a:pt x="851" y="341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57"/>
                  </a:lnTo>
                  <a:lnTo>
                    <a:pt x="738" y="57"/>
                  </a:lnTo>
                  <a:lnTo>
                    <a:pt x="738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114" y="511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171" y="1191"/>
                  </a:lnTo>
                  <a:lnTo>
                    <a:pt x="171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284" y="1078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511" y="1078"/>
                  </a:lnTo>
                  <a:lnTo>
                    <a:pt x="511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38" y="1191"/>
                  </a:lnTo>
                  <a:lnTo>
                    <a:pt x="738" y="1361"/>
                  </a:lnTo>
                  <a:lnTo>
                    <a:pt x="794" y="1361"/>
                  </a:lnTo>
                  <a:lnTo>
                    <a:pt x="794" y="1475"/>
                  </a:lnTo>
                  <a:lnTo>
                    <a:pt x="908" y="1475"/>
                  </a:lnTo>
                  <a:lnTo>
                    <a:pt x="908" y="1531"/>
                  </a:lnTo>
                  <a:lnTo>
                    <a:pt x="964" y="1531"/>
                  </a:lnTo>
                  <a:lnTo>
                    <a:pt x="964" y="1475"/>
                  </a:lnTo>
                  <a:lnTo>
                    <a:pt x="1021" y="1475"/>
                  </a:lnTo>
                  <a:lnTo>
                    <a:pt x="1021" y="908"/>
                  </a:lnTo>
                  <a:lnTo>
                    <a:pt x="1078" y="908"/>
                  </a:lnTo>
                  <a:lnTo>
                    <a:pt x="1078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078" y="794"/>
                  </a:lnTo>
                  <a:lnTo>
                    <a:pt x="1078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5C65140B-724E-4296-8126-100DB9A7A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403"/>
              <a:ext cx="907" cy="964"/>
            </a:xfrm>
            <a:custGeom>
              <a:avLst/>
              <a:gdLst>
                <a:gd name="T0" fmla="*/ 794 w 907"/>
                <a:gd name="T1" fmla="*/ 0 h 964"/>
                <a:gd name="T2" fmla="*/ 57 w 907"/>
                <a:gd name="T3" fmla="*/ 0 h 964"/>
                <a:gd name="T4" fmla="*/ 57 w 907"/>
                <a:gd name="T5" fmla="*/ 57 h 964"/>
                <a:gd name="T6" fmla="*/ 0 w 907"/>
                <a:gd name="T7" fmla="*/ 57 h 964"/>
                <a:gd name="T8" fmla="*/ 0 w 907"/>
                <a:gd name="T9" fmla="*/ 114 h 964"/>
                <a:gd name="T10" fmla="*/ 57 w 907"/>
                <a:gd name="T11" fmla="*/ 114 h 964"/>
                <a:gd name="T12" fmla="*/ 57 w 907"/>
                <a:gd name="T13" fmla="*/ 170 h 964"/>
                <a:gd name="T14" fmla="*/ 227 w 907"/>
                <a:gd name="T15" fmla="*/ 170 h 964"/>
                <a:gd name="T16" fmla="*/ 227 w 907"/>
                <a:gd name="T17" fmla="*/ 340 h 964"/>
                <a:gd name="T18" fmla="*/ 284 w 907"/>
                <a:gd name="T19" fmla="*/ 340 h 964"/>
                <a:gd name="T20" fmla="*/ 284 w 907"/>
                <a:gd name="T21" fmla="*/ 397 h 964"/>
                <a:gd name="T22" fmla="*/ 340 w 907"/>
                <a:gd name="T23" fmla="*/ 397 h 964"/>
                <a:gd name="T24" fmla="*/ 340 w 907"/>
                <a:gd name="T25" fmla="*/ 624 h 964"/>
                <a:gd name="T26" fmla="*/ 397 w 907"/>
                <a:gd name="T27" fmla="*/ 624 h 964"/>
                <a:gd name="T28" fmla="*/ 397 w 907"/>
                <a:gd name="T29" fmla="*/ 681 h 964"/>
                <a:gd name="T30" fmla="*/ 454 w 907"/>
                <a:gd name="T31" fmla="*/ 681 h 964"/>
                <a:gd name="T32" fmla="*/ 454 w 907"/>
                <a:gd name="T33" fmla="*/ 907 h 964"/>
                <a:gd name="T34" fmla="*/ 510 w 907"/>
                <a:gd name="T35" fmla="*/ 907 h 964"/>
                <a:gd name="T36" fmla="*/ 510 w 907"/>
                <a:gd name="T37" fmla="*/ 964 h 964"/>
                <a:gd name="T38" fmla="*/ 680 w 907"/>
                <a:gd name="T39" fmla="*/ 964 h 964"/>
                <a:gd name="T40" fmla="*/ 680 w 907"/>
                <a:gd name="T41" fmla="*/ 907 h 964"/>
                <a:gd name="T42" fmla="*/ 794 w 907"/>
                <a:gd name="T43" fmla="*/ 907 h 964"/>
                <a:gd name="T44" fmla="*/ 794 w 907"/>
                <a:gd name="T45" fmla="*/ 794 h 964"/>
                <a:gd name="T46" fmla="*/ 851 w 907"/>
                <a:gd name="T47" fmla="*/ 794 h 964"/>
                <a:gd name="T48" fmla="*/ 851 w 907"/>
                <a:gd name="T49" fmla="*/ 510 h 964"/>
                <a:gd name="T50" fmla="*/ 907 w 907"/>
                <a:gd name="T51" fmla="*/ 510 h 964"/>
                <a:gd name="T52" fmla="*/ 907 w 907"/>
                <a:gd name="T53" fmla="*/ 284 h 964"/>
                <a:gd name="T54" fmla="*/ 851 w 907"/>
                <a:gd name="T55" fmla="*/ 284 h 964"/>
                <a:gd name="T56" fmla="*/ 851 w 907"/>
                <a:gd name="T57" fmla="*/ 0 h 964"/>
                <a:gd name="T58" fmla="*/ 794 w 907"/>
                <a:gd name="T5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964">
                  <a:moveTo>
                    <a:pt x="79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284"/>
                  </a:lnTo>
                  <a:lnTo>
                    <a:pt x="851" y="284"/>
                  </a:lnTo>
                  <a:lnTo>
                    <a:pt x="851" y="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E8D0588B-20FC-453F-89FD-AAAE0E9EA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33"/>
              <a:ext cx="851" cy="1077"/>
            </a:xfrm>
            <a:custGeom>
              <a:avLst/>
              <a:gdLst>
                <a:gd name="T0" fmla="*/ 681 w 851"/>
                <a:gd name="T1" fmla="*/ 113 h 1077"/>
                <a:gd name="T2" fmla="*/ 624 w 851"/>
                <a:gd name="T3" fmla="*/ 113 h 1077"/>
                <a:gd name="T4" fmla="*/ 624 w 851"/>
                <a:gd name="T5" fmla="*/ 57 h 1077"/>
                <a:gd name="T6" fmla="*/ 511 w 851"/>
                <a:gd name="T7" fmla="*/ 57 h 1077"/>
                <a:gd name="T8" fmla="*/ 511 w 851"/>
                <a:gd name="T9" fmla="*/ 0 h 1077"/>
                <a:gd name="T10" fmla="*/ 454 w 851"/>
                <a:gd name="T11" fmla="*/ 0 h 1077"/>
                <a:gd name="T12" fmla="*/ 454 w 851"/>
                <a:gd name="T13" fmla="*/ 57 h 1077"/>
                <a:gd name="T14" fmla="*/ 341 w 851"/>
                <a:gd name="T15" fmla="*/ 57 h 1077"/>
                <a:gd name="T16" fmla="*/ 341 w 851"/>
                <a:gd name="T17" fmla="*/ 227 h 1077"/>
                <a:gd name="T18" fmla="*/ 0 w 851"/>
                <a:gd name="T19" fmla="*/ 227 h 1077"/>
                <a:gd name="T20" fmla="*/ 0 w 851"/>
                <a:gd name="T21" fmla="*/ 284 h 1077"/>
                <a:gd name="T22" fmla="*/ 57 w 851"/>
                <a:gd name="T23" fmla="*/ 284 h 1077"/>
                <a:gd name="T24" fmla="*/ 57 w 851"/>
                <a:gd name="T25" fmla="*/ 340 h 1077"/>
                <a:gd name="T26" fmla="*/ 170 w 851"/>
                <a:gd name="T27" fmla="*/ 340 h 1077"/>
                <a:gd name="T28" fmla="*/ 170 w 851"/>
                <a:gd name="T29" fmla="*/ 454 h 1077"/>
                <a:gd name="T30" fmla="*/ 284 w 851"/>
                <a:gd name="T31" fmla="*/ 454 h 1077"/>
                <a:gd name="T32" fmla="*/ 284 w 851"/>
                <a:gd name="T33" fmla="*/ 510 h 1077"/>
                <a:gd name="T34" fmla="*/ 341 w 851"/>
                <a:gd name="T35" fmla="*/ 510 h 1077"/>
                <a:gd name="T36" fmla="*/ 341 w 851"/>
                <a:gd name="T37" fmla="*/ 851 h 1077"/>
                <a:gd name="T38" fmla="*/ 284 w 851"/>
                <a:gd name="T39" fmla="*/ 851 h 1077"/>
                <a:gd name="T40" fmla="*/ 284 w 851"/>
                <a:gd name="T41" fmla="*/ 1021 h 1077"/>
                <a:gd name="T42" fmla="*/ 397 w 851"/>
                <a:gd name="T43" fmla="*/ 1021 h 1077"/>
                <a:gd name="T44" fmla="*/ 397 w 851"/>
                <a:gd name="T45" fmla="*/ 964 h 1077"/>
                <a:gd name="T46" fmla="*/ 511 w 851"/>
                <a:gd name="T47" fmla="*/ 964 h 1077"/>
                <a:gd name="T48" fmla="*/ 511 w 851"/>
                <a:gd name="T49" fmla="*/ 1021 h 1077"/>
                <a:gd name="T50" fmla="*/ 624 w 851"/>
                <a:gd name="T51" fmla="*/ 1021 h 1077"/>
                <a:gd name="T52" fmla="*/ 624 w 851"/>
                <a:gd name="T53" fmla="*/ 1077 h 1077"/>
                <a:gd name="T54" fmla="*/ 681 w 851"/>
                <a:gd name="T55" fmla="*/ 1077 h 1077"/>
                <a:gd name="T56" fmla="*/ 681 w 851"/>
                <a:gd name="T57" fmla="*/ 1021 h 1077"/>
                <a:gd name="T58" fmla="*/ 737 w 851"/>
                <a:gd name="T59" fmla="*/ 1021 h 1077"/>
                <a:gd name="T60" fmla="*/ 737 w 851"/>
                <a:gd name="T61" fmla="*/ 624 h 1077"/>
                <a:gd name="T62" fmla="*/ 794 w 851"/>
                <a:gd name="T63" fmla="*/ 624 h 1077"/>
                <a:gd name="T64" fmla="*/ 794 w 851"/>
                <a:gd name="T65" fmla="*/ 510 h 1077"/>
                <a:gd name="T66" fmla="*/ 851 w 851"/>
                <a:gd name="T67" fmla="*/ 510 h 1077"/>
                <a:gd name="T68" fmla="*/ 851 w 851"/>
                <a:gd name="T69" fmla="*/ 340 h 1077"/>
                <a:gd name="T70" fmla="*/ 681 w 851"/>
                <a:gd name="T71" fmla="*/ 340 h 1077"/>
                <a:gd name="T72" fmla="*/ 681 w 851"/>
                <a:gd name="T73" fmla="*/ 284 h 1077"/>
                <a:gd name="T74" fmla="*/ 624 w 851"/>
                <a:gd name="T75" fmla="*/ 284 h 1077"/>
                <a:gd name="T76" fmla="*/ 624 w 851"/>
                <a:gd name="T77" fmla="*/ 227 h 1077"/>
                <a:gd name="T78" fmla="*/ 681 w 851"/>
                <a:gd name="T79" fmla="*/ 227 h 1077"/>
                <a:gd name="T80" fmla="*/ 681 w 851"/>
                <a:gd name="T81" fmla="*/ 11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1077">
                  <a:moveTo>
                    <a:pt x="681" y="113"/>
                  </a:moveTo>
                  <a:lnTo>
                    <a:pt x="624" y="113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1" y="57"/>
                  </a:lnTo>
                  <a:lnTo>
                    <a:pt x="341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851"/>
                  </a:lnTo>
                  <a:lnTo>
                    <a:pt x="284" y="851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1021"/>
                  </a:lnTo>
                  <a:lnTo>
                    <a:pt x="624" y="1021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6F6B63FA-FBA6-4970-93FA-980FC1E7B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558"/>
              <a:ext cx="1474" cy="2098"/>
            </a:xfrm>
            <a:custGeom>
              <a:avLst/>
              <a:gdLst>
                <a:gd name="T0" fmla="*/ 964 w 1474"/>
                <a:gd name="T1" fmla="*/ 2041 h 2098"/>
                <a:gd name="T2" fmla="*/ 907 w 1474"/>
                <a:gd name="T3" fmla="*/ 1984 h 2098"/>
                <a:gd name="T4" fmla="*/ 794 w 1474"/>
                <a:gd name="T5" fmla="*/ 1928 h 2098"/>
                <a:gd name="T6" fmla="*/ 567 w 1474"/>
                <a:gd name="T7" fmla="*/ 1984 h 2098"/>
                <a:gd name="T8" fmla="*/ 454 w 1474"/>
                <a:gd name="T9" fmla="*/ 1928 h 2098"/>
                <a:gd name="T10" fmla="*/ 283 w 1474"/>
                <a:gd name="T11" fmla="*/ 1984 h 2098"/>
                <a:gd name="T12" fmla="*/ 227 w 1474"/>
                <a:gd name="T13" fmla="*/ 2041 h 2098"/>
                <a:gd name="T14" fmla="*/ 170 w 1474"/>
                <a:gd name="T15" fmla="*/ 2098 h 2098"/>
                <a:gd name="T16" fmla="*/ 113 w 1474"/>
                <a:gd name="T17" fmla="*/ 2041 h 2098"/>
                <a:gd name="T18" fmla="*/ 57 w 1474"/>
                <a:gd name="T19" fmla="*/ 1928 h 2098"/>
                <a:gd name="T20" fmla="*/ 0 w 1474"/>
                <a:gd name="T21" fmla="*/ 1871 h 2098"/>
                <a:gd name="T22" fmla="*/ 57 w 1474"/>
                <a:gd name="T23" fmla="*/ 1587 h 2098"/>
                <a:gd name="T24" fmla="*/ 113 w 1474"/>
                <a:gd name="T25" fmla="*/ 1531 h 2098"/>
                <a:gd name="T26" fmla="*/ 170 w 1474"/>
                <a:gd name="T27" fmla="*/ 1190 h 2098"/>
                <a:gd name="T28" fmla="*/ 113 w 1474"/>
                <a:gd name="T29" fmla="*/ 1077 h 2098"/>
                <a:gd name="T30" fmla="*/ 57 w 1474"/>
                <a:gd name="T31" fmla="*/ 964 h 2098"/>
                <a:gd name="T32" fmla="*/ 113 w 1474"/>
                <a:gd name="T33" fmla="*/ 907 h 2098"/>
                <a:gd name="T34" fmla="*/ 170 w 1474"/>
                <a:gd name="T35" fmla="*/ 850 h 2098"/>
                <a:gd name="T36" fmla="*/ 227 w 1474"/>
                <a:gd name="T37" fmla="*/ 680 h 2098"/>
                <a:gd name="T38" fmla="*/ 340 w 1474"/>
                <a:gd name="T39" fmla="*/ 510 h 2098"/>
                <a:gd name="T40" fmla="*/ 454 w 1474"/>
                <a:gd name="T41" fmla="*/ 453 h 2098"/>
                <a:gd name="T42" fmla="*/ 567 w 1474"/>
                <a:gd name="T43" fmla="*/ 510 h 2098"/>
                <a:gd name="T44" fmla="*/ 624 w 1474"/>
                <a:gd name="T45" fmla="*/ 453 h 2098"/>
                <a:gd name="T46" fmla="*/ 680 w 1474"/>
                <a:gd name="T47" fmla="*/ 283 h 2098"/>
                <a:gd name="T48" fmla="*/ 737 w 1474"/>
                <a:gd name="T49" fmla="*/ 227 h 2098"/>
                <a:gd name="T50" fmla="*/ 794 w 1474"/>
                <a:gd name="T51" fmla="*/ 113 h 2098"/>
                <a:gd name="T52" fmla="*/ 850 w 1474"/>
                <a:gd name="T53" fmla="*/ 56 h 2098"/>
                <a:gd name="T54" fmla="*/ 1021 w 1474"/>
                <a:gd name="T55" fmla="*/ 0 h 2098"/>
                <a:gd name="T56" fmla="*/ 1361 w 1474"/>
                <a:gd name="T57" fmla="*/ 113 h 2098"/>
                <a:gd name="T58" fmla="*/ 1417 w 1474"/>
                <a:gd name="T59" fmla="*/ 170 h 2098"/>
                <a:gd name="T60" fmla="*/ 1474 w 1474"/>
                <a:gd name="T61" fmla="*/ 340 h 2098"/>
                <a:gd name="T62" fmla="*/ 1361 w 1474"/>
                <a:gd name="T63" fmla="*/ 623 h 2098"/>
                <a:gd name="T64" fmla="*/ 1304 w 1474"/>
                <a:gd name="T65" fmla="*/ 567 h 2098"/>
                <a:gd name="T66" fmla="*/ 1247 w 1474"/>
                <a:gd name="T67" fmla="*/ 510 h 2098"/>
                <a:gd name="T68" fmla="*/ 1191 w 1474"/>
                <a:gd name="T69" fmla="*/ 567 h 2098"/>
                <a:gd name="T70" fmla="*/ 1247 w 1474"/>
                <a:gd name="T71" fmla="*/ 794 h 2098"/>
                <a:gd name="T72" fmla="*/ 1361 w 1474"/>
                <a:gd name="T73" fmla="*/ 850 h 2098"/>
                <a:gd name="T74" fmla="*/ 1304 w 1474"/>
                <a:gd name="T75" fmla="*/ 1020 h 2098"/>
                <a:gd name="T76" fmla="*/ 1247 w 1474"/>
                <a:gd name="T77" fmla="*/ 1077 h 2098"/>
                <a:gd name="T78" fmla="*/ 1134 w 1474"/>
                <a:gd name="T79" fmla="*/ 1190 h 2098"/>
                <a:gd name="T80" fmla="*/ 1191 w 1474"/>
                <a:gd name="T81" fmla="*/ 1247 h 2098"/>
                <a:gd name="T82" fmla="*/ 1247 w 1474"/>
                <a:gd name="T83" fmla="*/ 1361 h 2098"/>
                <a:gd name="T84" fmla="*/ 1304 w 1474"/>
                <a:gd name="T85" fmla="*/ 1417 h 2098"/>
                <a:gd name="T86" fmla="*/ 1247 w 1474"/>
                <a:gd name="T87" fmla="*/ 1644 h 2098"/>
                <a:gd name="T88" fmla="*/ 1191 w 1474"/>
                <a:gd name="T89" fmla="*/ 1758 h 2098"/>
                <a:gd name="T90" fmla="*/ 1134 w 1474"/>
                <a:gd name="T91" fmla="*/ 1871 h 2098"/>
                <a:gd name="T92" fmla="*/ 1077 w 1474"/>
                <a:gd name="T93" fmla="*/ 1928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74" h="2098">
                  <a:moveTo>
                    <a:pt x="1077" y="2041"/>
                  </a:moveTo>
                  <a:lnTo>
                    <a:pt x="964" y="2041"/>
                  </a:lnTo>
                  <a:lnTo>
                    <a:pt x="964" y="1984"/>
                  </a:lnTo>
                  <a:lnTo>
                    <a:pt x="907" y="1984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1984"/>
                  </a:lnTo>
                  <a:lnTo>
                    <a:pt x="567" y="1984"/>
                  </a:lnTo>
                  <a:lnTo>
                    <a:pt x="567" y="1928"/>
                  </a:lnTo>
                  <a:lnTo>
                    <a:pt x="454" y="1928"/>
                  </a:lnTo>
                  <a:lnTo>
                    <a:pt x="454" y="1984"/>
                  </a:lnTo>
                  <a:lnTo>
                    <a:pt x="283" y="1984"/>
                  </a:lnTo>
                  <a:lnTo>
                    <a:pt x="283" y="2041"/>
                  </a:lnTo>
                  <a:lnTo>
                    <a:pt x="227" y="2041"/>
                  </a:lnTo>
                  <a:lnTo>
                    <a:pt x="227" y="2098"/>
                  </a:lnTo>
                  <a:lnTo>
                    <a:pt x="170" y="2098"/>
                  </a:lnTo>
                  <a:lnTo>
                    <a:pt x="170" y="2041"/>
                  </a:lnTo>
                  <a:lnTo>
                    <a:pt x="113" y="2041"/>
                  </a:lnTo>
                  <a:lnTo>
                    <a:pt x="113" y="1928"/>
                  </a:lnTo>
                  <a:lnTo>
                    <a:pt x="57" y="1928"/>
                  </a:lnTo>
                  <a:lnTo>
                    <a:pt x="57" y="1871"/>
                  </a:lnTo>
                  <a:lnTo>
                    <a:pt x="0" y="1871"/>
                  </a:lnTo>
                  <a:lnTo>
                    <a:pt x="0" y="1587"/>
                  </a:lnTo>
                  <a:lnTo>
                    <a:pt x="57" y="1587"/>
                  </a:lnTo>
                  <a:lnTo>
                    <a:pt x="57" y="1531"/>
                  </a:lnTo>
                  <a:lnTo>
                    <a:pt x="113" y="1531"/>
                  </a:lnTo>
                  <a:lnTo>
                    <a:pt x="113" y="1190"/>
                  </a:lnTo>
                  <a:lnTo>
                    <a:pt x="170" y="1190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170" y="850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24" y="453"/>
                  </a:lnTo>
                  <a:lnTo>
                    <a:pt x="624" y="283"/>
                  </a:lnTo>
                  <a:lnTo>
                    <a:pt x="680" y="283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17" y="170"/>
                  </a:lnTo>
                  <a:lnTo>
                    <a:pt x="1417" y="340"/>
                  </a:lnTo>
                  <a:lnTo>
                    <a:pt x="1474" y="340"/>
                  </a:lnTo>
                  <a:lnTo>
                    <a:pt x="1474" y="623"/>
                  </a:lnTo>
                  <a:lnTo>
                    <a:pt x="1361" y="623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247" y="567"/>
                  </a:lnTo>
                  <a:lnTo>
                    <a:pt x="1191" y="567"/>
                  </a:lnTo>
                  <a:lnTo>
                    <a:pt x="1191" y="794"/>
                  </a:lnTo>
                  <a:lnTo>
                    <a:pt x="1247" y="794"/>
                  </a:lnTo>
                  <a:lnTo>
                    <a:pt x="1247" y="850"/>
                  </a:lnTo>
                  <a:lnTo>
                    <a:pt x="1361" y="850"/>
                  </a:lnTo>
                  <a:lnTo>
                    <a:pt x="1361" y="1020"/>
                  </a:lnTo>
                  <a:lnTo>
                    <a:pt x="1304" y="1020"/>
                  </a:lnTo>
                  <a:lnTo>
                    <a:pt x="1304" y="1077"/>
                  </a:lnTo>
                  <a:lnTo>
                    <a:pt x="1247" y="1077"/>
                  </a:lnTo>
                  <a:lnTo>
                    <a:pt x="1247" y="1190"/>
                  </a:lnTo>
                  <a:lnTo>
                    <a:pt x="1134" y="1190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361"/>
                  </a:lnTo>
                  <a:lnTo>
                    <a:pt x="1247" y="1361"/>
                  </a:lnTo>
                  <a:lnTo>
                    <a:pt x="1247" y="1417"/>
                  </a:lnTo>
                  <a:lnTo>
                    <a:pt x="1304" y="1417"/>
                  </a:lnTo>
                  <a:lnTo>
                    <a:pt x="1304" y="1644"/>
                  </a:lnTo>
                  <a:lnTo>
                    <a:pt x="1247" y="1644"/>
                  </a:lnTo>
                  <a:lnTo>
                    <a:pt x="1247" y="1758"/>
                  </a:lnTo>
                  <a:lnTo>
                    <a:pt x="1191" y="1758"/>
                  </a:lnTo>
                  <a:lnTo>
                    <a:pt x="1191" y="1871"/>
                  </a:lnTo>
                  <a:lnTo>
                    <a:pt x="1134" y="1871"/>
                  </a:lnTo>
                  <a:lnTo>
                    <a:pt x="1134" y="1928"/>
                  </a:lnTo>
                  <a:lnTo>
                    <a:pt x="1077" y="1928"/>
                  </a:lnTo>
                  <a:lnTo>
                    <a:pt x="1077" y="20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8C8944C6-3B4B-4161-9D04-E47A3BAE8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764"/>
              <a:ext cx="1077" cy="850"/>
            </a:xfrm>
            <a:custGeom>
              <a:avLst/>
              <a:gdLst>
                <a:gd name="T0" fmla="*/ 1077 w 1077"/>
                <a:gd name="T1" fmla="*/ 737 h 850"/>
                <a:gd name="T2" fmla="*/ 964 w 1077"/>
                <a:gd name="T3" fmla="*/ 737 h 850"/>
                <a:gd name="T4" fmla="*/ 964 w 1077"/>
                <a:gd name="T5" fmla="*/ 680 h 850"/>
                <a:gd name="T6" fmla="*/ 907 w 1077"/>
                <a:gd name="T7" fmla="*/ 680 h 850"/>
                <a:gd name="T8" fmla="*/ 907 w 1077"/>
                <a:gd name="T9" fmla="*/ 737 h 850"/>
                <a:gd name="T10" fmla="*/ 680 w 1077"/>
                <a:gd name="T11" fmla="*/ 737 h 850"/>
                <a:gd name="T12" fmla="*/ 680 w 1077"/>
                <a:gd name="T13" fmla="*/ 794 h 850"/>
                <a:gd name="T14" fmla="*/ 624 w 1077"/>
                <a:gd name="T15" fmla="*/ 794 h 850"/>
                <a:gd name="T16" fmla="*/ 624 w 1077"/>
                <a:gd name="T17" fmla="*/ 850 h 850"/>
                <a:gd name="T18" fmla="*/ 510 w 1077"/>
                <a:gd name="T19" fmla="*/ 850 h 850"/>
                <a:gd name="T20" fmla="*/ 510 w 1077"/>
                <a:gd name="T21" fmla="*/ 794 h 850"/>
                <a:gd name="T22" fmla="*/ 454 w 1077"/>
                <a:gd name="T23" fmla="*/ 794 h 850"/>
                <a:gd name="T24" fmla="*/ 454 w 1077"/>
                <a:gd name="T25" fmla="*/ 454 h 850"/>
                <a:gd name="T26" fmla="*/ 397 w 1077"/>
                <a:gd name="T27" fmla="*/ 454 h 850"/>
                <a:gd name="T28" fmla="*/ 397 w 1077"/>
                <a:gd name="T29" fmla="*/ 397 h 850"/>
                <a:gd name="T30" fmla="*/ 284 w 1077"/>
                <a:gd name="T31" fmla="*/ 397 h 850"/>
                <a:gd name="T32" fmla="*/ 284 w 1077"/>
                <a:gd name="T33" fmla="*/ 340 h 850"/>
                <a:gd name="T34" fmla="*/ 227 w 1077"/>
                <a:gd name="T35" fmla="*/ 340 h 850"/>
                <a:gd name="T36" fmla="*/ 227 w 1077"/>
                <a:gd name="T37" fmla="*/ 283 h 850"/>
                <a:gd name="T38" fmla="*/ 113 w 1077"/>
                <a:gd name="T39" fmla="*/ 283 h 850"/>
                <a:gd name="T40" fmla="*/ 113 w 1077"/>
                <a:gd name="T41" fmla="*/ 454 h 850"/>
                <a:gd name="T42" fmla="*/ 0 w 1077"/>
                <a:gd name="T43" fmla="*/ 454 h 850"/>
                <a:gd name="T44" fmla="*/ 0 w 1077"/>
                <a:gd name="T45" fmla="*/ 283 h 850"/>
                <a:gd name="T46" fmla="*/ 57 w 1077"/>
                <a:gd name="T47" fmla="*/ 283 h 850"/>
                <a:gd name="T48" fmla="*/ 57 w 1077"/>
                <a:gd name="T49" fmla="*/ 170 h 850"/>
                <a:gd name="T50" fmla="*/ 284 w 1077"/>
                <a:gd name="T51" fmla="*/ 170 h 850"/>
                <a:gd name="T52" fmla="*/ 284 w 1077"/>
                <a:gd name="T53" fmla="*/ 113 h 850"/>
                <a:gd name="T54" fmla="*/ 340 w 1077"/>
                <a:gd name="T55" fmla="*/ 113 h 850"/>
                <a:gd name="T56" fmla="*/ 340 w 1077"/>
                <a:gd name="T57" fmla="*/ 57 h 850"/>
                <a:gd name="T58" fmla="*/ 397 w 1077"/>
                <a:gd name="T59" fmla="*/ 57 h 850"/>
                <a:gd name="T60" fmla="*/ 397 w 1077"/>
                <a:gd name="T61" fmla="*/ 0 h 850"/>
                <a:gd name="T62" fmla="*/ 510 w 1077"/>
                <a:gd name="T63" fmla="*/ 0 h 850"/>
                <a:gd name="T64" fmla="*/ 510 w 1077"/>
                <a:gd name="T65" fmla="*/ 57 h 850"/>
                <a:gd name="T66" fmla="*/ 567 w 1077"/>
                <a:gd name="T67" fmla="*/ 57 h 850"/>
                <a:gd name="T68" fmla="*/ 624 w 1077"/>
                <a:gd name="T69" fmla="*/ 57 h 850"/>
                <a:gd name="T70" fmla="*/ 624 w 1077"/>
                <a:gd name="T71" fmla="*/ 113 h 850"/>
                <a:gd name="T72" fmla="*/ 907 w 1077"/>
                <a:gd name="T73" fmla="*/ 113 h 850"/>
                <a:gd name="T74" fmla="*/ 907 w 1077"/>
                <a:gd name="T75" fmla="*/ 170 h 850"/>
                <a:gd name="T76" fmla="*/ 851 w 1077"/>
                <a:gd name="T77" fmla="*/ 170 h 850"/>
                <a:gd name="T78" fmla="*/ 851 w 1077"/>
                <a:gd name="T79" fmla="*/ 340 h 850"/>
                <a:gd name="T80" fmla="*/ 907 w 1077"/>
                <a:gd name="T81" fmla="*/ 340 h 850"/>
                <a:gd name="T82" fmla="*/ 907 w 1077"/>
                <a:gd name="T83" fmla="*/ 454 h 850"/>
                <a:gd name="T84" fmla="*/ 1021 w 1077"/>
                <a:gd name="T85" fmla="*/ 454 h 850"/>
                <a:gd name="T86" fmla="*/ 1021 w 1077"/>
                <a:gd name="T87" fmla="*/ 510 h 850"/>
                <a:gd name="T88" fmla="*/ 1077 w 1077"/>
                <a:gd name="T89" fmla="*/ 510 h 850"/>
                <a:gd name="T90" fmla="*/ 1077 w 1077"/>
                <a:gd name="T91" fmla="*/ 73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77" h="850">
                  <a:moveTo>
                    <a:pt x="1077" y="737"/>
                  </a:moveTo>
                  <a:lnTo>
                    <a:pt x="964" y="737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510" y="850"/>
                  </a:lnTo>
                  <a:lnTo>
                    <a:pt x="510" y="794"/>
                  </a:lnTo>
                  <a:lnTo>
                    <a:pt x="454" y="794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13" y="283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78738AC2-22C0-4BDF-A80E-D4ED238D1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558"/>
              <a:ext cx="227" cy="227"/>
            </a:xfrm>
            <a:custGeom>
              <a:avLst/>
              <a:gdLst>
                <a:gd name="T0" fmla="*/ 57 w 227"/>
                <a:gd name="T1" fmla="*/ 0 h 227"/>
                <a:gd name="T2" fmla="*/ 57 w 227"/>
                <a:gd name="T3" fmla="*/ 113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227 h 227"/>
                <a:gd name="T10" fmla="*/ 227 w 227"/>
                <a:gd name="T11" fmla="*/ 170 h 227"/>
                <a:gd name="T12" fmla="*/ 170 w 227"/>
                <a:gd name="T13" fmla="*/ 170 h 227"/>
                <a:gd name="T14" fmla="*/ 170 w 227"/>
                <a:gd name="T15" fmla="*/ 113 h 227"/>
                <a:gd name="T16" fmla="*/ 227 w 227"/>
                <a:gd name="T17" fmla="*/ 113 h 227"/>
                <a:gd name="T18" fmla="*/ 227 w 227"/>
                <a:gd name="T19" fmla="*/ 56 h 227"/>
                <a:gd name="T20" fmla="*/ 113 w 227"/>
                <a:gd name="T21" fmla="*/ 56 h 227"/>
                <a:gd name="T22" fmla="*/ 113 w 227"/>
                <a:gd name="T23" fmla="*/ 0 h 227"/>
                <a:gd name="T24" fmla="*/ 57 w 227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27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7A2D542B-72A8-4D92-A9D9-9DF8B138E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841"/>
              <a:ext cx="680" cy="340"/>
            </a:xfrm>
            <a:custGeom>
              <a:avLst/>
              <a:gdLst>
                <a:gd name="T0" fmla="*/ 0 w 680"/>
                <a:gd name="T1" fmla="*/ 57 h 340"/>
                <a:gd name="T2" fmla="*/ 113 w 680"/>
                <a:gd name="T3" fmla="*/ 57 h 340"/>
                <a:gd name="T4" fmla="*/ 113 w 680"/>
                <a:gd name="T5" fmla="*/ 0 h 340"/>
                <a:gd name="T6" fmla="*/ 340 w 680"/>
                <a:gd name="T7" fmla="*/ 0 h 340"/>
                <a:gd name="T8" fmla="*/ 340 w 680"/>
                <a:gd name="T9" fmla="*/ 57 h 340"/>
                <a:gd name="T10" fmla="*/ 396 w 680"/>
                <a:gd name="T11" fmla="*/ 57 h 340"/>
                <a:gd name="T12" fmla="*/ 396 w 680"/>
                <a:gd name="T13" fmla="*/ 114 h 340"/>
                <a:gd name="T14" fmla="*/ 453 w 680"/>
                <a:gd name="T15" fmla="*/ 114 h 340"/>
                <a:gd name="T16" fmla="*/ 453 w 680"/>
                <a:gd name="T17" fmla="*/ 170 h 340"/>
                <a:gd name="T18" fmla="*/ 453 w 680"/>
                <a:gd name="T19" fmla="*/ 227 h 340"/>
                <a:gd name="T20" fmla="*/ 680 w 680"/>
                <a:gd name="T21" fmla="*/ 227 h 340"/>
                <a:gd name="T22" fmla="*/ 680 w 680"/>
                <a:gd name="T23" fmla="*/ 340 h 340"/>
                <a:gd name="T24" fmla="*/ 340 w 680"/>
                <a:gd name="T25" fmla="*/ 340 h 340"/>
                <a:gd name="T26" fmla="*/ 340 w 680"/>
                <a:gd name="T27" fmla="*/ 227 h 340"/>
                <a:gd name="T28" fmla="*/ 283 w 680"/>
                <a:gd name="T29" fmla="*/ 227 h 340"/>
                <a:gd name="T30" fmla="*/ 283 w 680"/>
                <a:gd name="T31" fmla="*/ 170 h 340"/>
                <a:gd name="T32" fmla="*/ 226 w 680"/>
                <a:gd name="T33" fmla="*/ 170 h 340"/>
                <a:gd name="T34" fmla="*/ 226 w 680"/>
                <a:gd name="T35" fmla="*/ 114 h 340"/>
                <a:gd name="T36" fmla="*/ 0 w 680"/>
                <a:gd name="T37" fmla="*/ 114 h 340"/>
                <a:gd name="T38" fmla="*/ 0 w 680"/>
                <a:gd name="T3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340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453" y="114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169ED4C9-7751-4AB8-B9B9-1724A47EB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444"/>
              <a:ext cx="1020" cy="908"/>
            </a:xfrm>
            <a:custGeom>
              <a:avLst/>
              <a:gdLst>
                <a:gd name="T0" fmla="*/ 793 w 1020"/>
                <a:gd name="T1" fmla="*/ 908 h 908"/>
                <a:gd name="T2" fmla="*/ 793 w 1020"/>
                <a:gd name="T3" fmla="*/ 794 h 908"/>
                <a:gd name="T4" fmla="*/ 737 w 1020"/>
                <a:gd name="T5" fmla="*/ 794 h 908"/>
                <a:gd name="T6" fmla="*/ 737 w 1020"/>
                <a:gd name="T7" fmla="*/ 737 h 908"/>
                <a:gd name="T8" fmla="*/ 680 w 1020"/>
                <a:gd name="T9" fmla="*/ 737 h 908"/>
                <a:gd name="T10" fmla="*/ 680 w 1020"/>
                <a:gd name="T11" fmla="*/ 624 h 908"/>
                <a:gd name="T12" fmla="*/ 453 w 1020"/>
                <a:gd name="T13" fmla="*/ 624 h 908"/>
                <a:gd name="T14" fmla="*/ 453 w 1020"/>
                <a:gd name="T15" fmla="*/ 511 h 908"/>
                <a:gd name="T16" fmla="*/ 396 w 1020"/>
                <a:gd name="T17" fmla="*/ 511 h 908"/>
                <a:gd name="T18" fmla="*/ 396 w 1020"/>
                <a:gd name="T19" fmla="*/ 454 h 908"/>
                <a:gd name="T20" fmla="*/ 340 w 1020"/>
                <a:gd name="T21" fmla="*/ 454 h 908"/>
                <a:gd name="T22" fmla="*/ 340 w 1020"/>
                <a:gd name="T23" fmla="*/ 397 h 908"/>
                <a:gd name="T24" fmla="*/ 113 w 1020"/>
                <a:gd name="T25" fmla="*/ 397 h 908"/>
                <a:gd name="T26" fmla="*/ 113 w 1020"/>
                <a:gd name="T27" fmla="*/ 454 h 908"/>
                <a:gd name="T28" fmla="*/ 0 w 1020"/>
                <a:gd name="T29" fmla="*/ 454 h 908"/>
                <a:gd name="T30" fmla="*/ 0 w 1020"/>
                <a:gd name="T31" fmla="*/ 397 h 908"/>
                <a:gd name="T32" fmla="*/ 56 w 1020"/>
                <a:gd name="T33" fmla="*/ 397 h 908"/>
                <a:gd name="T34" fmla="*/ 56 w 1020"/>
                <a:gd name="T35" fmla="*/ 341 h 908"/>
                <a:gd name="T36" fmla="*/ 340 w 1020"/>
                <a:gd name="T37" fmla="*/ 341 h 908"/>
                <a:gd name="T38" fmla="*/ 340 w 1020"/>
                <a:gd name="T39" fmla="*/ 284 h 908"/>
                <a:gd name="T40" fmla="*/ 283 w 1020"/>
                <a:gd name="T41" fmla="*/ 284 h 908"/>
                <a:gd name="T42" fmla="*/ 283 w 1020"/>
                <a:gd name="T43" fmla="*/ 227 h 908"/>
                <a:gd name="T44" fmla="*/ 340 w 1020"/>
                <a:gd name="T45" fmla="*/ 227 h 908"/>
                <a:gd name="T46" fmla="*/ 340 w 1020"/>
                <a:gd name="T47" fmla="*/ 114 h 908"/>
                <a:gd name="T48" fmla="*/ 396 w 1020"/>
                <a:gd name="T49" fmla="*/ 114 h 908"/>
                <a:gd name="T50" fmla="*/ 396 w 1020"/>
                <a:gd name="T51" fmla="*/ 57 h 908"/>
                <a:gd name="T52" fmla="*/ 623 w 1020"/>
                <a:gd name="T53" fmla="*/ 57 h 908"/>
                <a:gd name="T54" fmla="*/ 623 w 1020"/>
                <a:gd name="T55" fmla="*/ 0 h 908"/>
                <a:gd name="T56" fmla="*/ 680 w 1020"/>
                <a:gd name="T57" fmla="*/ 0 h 908"/>
                <a:gd name="T58" fmla="*/ 680 w 1020"/>
                <a:gd name="T59" fmla="*/ 57 h 908"/>
                <a:gd name="T60" fmla="*/ 793 w 1020"/>
                <a:gd name="T61" fmla="*/ 57 h 908"/>
                <a:gd name="T62" fmla="*/ 793 w 1020"/>
                <a:gd name="T63" fmla="*/ 170 h 908"/>
                <a:gd name="T64" fmla="*/ 850 w 1020"/>
                <a:gd name="T65" fmla="*/ 170 h 908"/>
                <a:gd name="T66" fmla="*/ 850 w 1020"/>
                <a:gd name="T67" fmla="*/ 341 h 908"/>
                <a:gd name="T68" fmla="*/ 907 w 1020"/>
                <a:gd name="T69" fmla="*/ 341 h 908"/>
                <a:gd name="T70" fmla="*/ 907 w 1020"/>
                <a:gd name="T71" fmla="*/ 397 h 908"/>
                <a:gd name="T72" fmla="*/ 963 w 1020"/>
                <a:gd name="T73" fmla="*/ 397 h 908"/>
                <a:gd name="T74" fmla="*/ 963 w 1020"/>
                <a:gd name="T75" fmla="*/ 511 h 908"/>
                <a:gd name="T76" fmla="*/ 1020 w 1020"/>
                <a:gd name="T77" fmla="*/ 511 h 908"/>
                <a:gd name="T78" fmla="*/ 1020 w 1020"/>
                <a:gd name="T79" fmla="*/ 908 h 908"/>
                <a:gd name="T80" fmla="*/ 793 w 1020"/>
                <a:gd name="T8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908">
                  <a:moveTo>
                    <a:pt x="793" y="908"/>
                  </a:moveTo>
                  <a:lnTo>
                    <a:pt x="793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453" y="624"/>
                  </a:lnTo>
                  <a:lnTo>
                    <a:pt x="453" y="511"/>
                  </a:lnTo>
                  <a:lnTo>
                    <a:pt x="396" y="511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93" y="57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963" y="397"/>
                  </a:lnTo>
                  <a:lnTo>
                    <a:pt x="963" y="511"/>
                  </a:lnTo>
                  <a:lnTo>
                    <a:pt x="1020" y="511"/>
                  </a:lnTo>
                  <a:lnTo>
                    <a:pt x="1020" y="908"/>
                  </a:lnTo>
                  <a:lnTo>
                    <a:pt x="793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CE80D361-6F24-4C1A-AC2F-F528F6760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2841"/>
              <a:ext cx="964" cy="624"/>
            </a:xfrm>
            <a:custGeom>
              <a:avLst/>
              <a:gdLst>
                <a:gd name="T0" fmla="*/ 284 w 964"/>
                <a:gd name="T1" fmla="*/ 57 h 624"/>
                <a:gd name="T2" fmla="*/ 170 w 964"/>
                <a:gd name="T3" fmla="*/ 57 h 624"/>
                <a:gd name="T4" fmla="*/ 170 w 964"/>
                <a:gd name="T5" fmla="*/ 0 h 624"/>
                <a:gd name="T6" fmla="*/ 57 w 964"/>
                <a:gd name="T7" fmla="*/ 0 h 624"/>
                <a:gd name="T8" fmla="*/ 57 w 964"/>
                <a:gd name="T9" fmla="*/ 114 h 624"/>
                <a:gd name="T10" fmla="*/ 0 w 964"/>
                <a:gd name="T11" fmla="*/ 114 h 624"/>
                <a:gd name="T12" fmla="*/ 0 w 964"/>
                <a:gd name="T13" fmla="*/ 170 h 624"/>
                <a:gd name="T14" fmla="*/ 113 w 964"/>
                <a:gd name="T15" fmla="*/ 170 h 624"/>
                <a:gd name="T16" fmla="*/ 113 w 964"/>
                <a:gd name="T17" fmla="*/ 340 h 624"/>
                <a:gd name="T18" fmla="*/ 170 w 964"/>
                <a:gd name="T19" fmla="*/ 340 h 624"/>
                <a:gd name="T20" fmla="*/ 170 w 964"/>
                <a:gd name="T21" fmla="*/ 397 h 624"/>
                <a:gd name="T22" fmla="*/ 227 w 964"/>
                <a:gd name="T23" fmla="*/ 397 h 624"/>
                <a:gd name="T24" fmla="*/ 227 w 964"/>
                <a:gd name="T25" fmla="*/ 511 h 624"/>
                <a:gd name="T26" fmla="*/ 284 w 964"/>
                <a:gd name="T27" fmla="*/ 511 h 624"/>
                <a:gd name="T28" fmla="*/ 284 w 964"/>
                <a:gd name="T29" fmla="*/ 624 h 624"/>
                <a:gd name="T30" fmla="*/ 397 w 964"/>
                <a:gd name="T31" fmla="*/ 624 h 624"/>
                <a:gd name="T32" fmla="*/ 397 w 964"/>
                <a:gd name="T33" fmla="*/ 397 h 624"/>
                <a:gd name="T34" fmla="*/ 510 w 964"/>
                <a:gd name="T35" fmla="*/ 397 h 624"/>
                <a:gd name="T36" fmla="*/ 510 w 964"/>
                <a:gd name="T37" fmla="*/ 454 h 624"/>
                <a:gd name="T38" fmla="*/ 567 w 964"/>
                <a:gd name="T39" fmla="*/ 454 h 624"/>
                <a:gd name="T40" fmla="*/ 567 w 964"/>
                <a:gd name="T41" fmla="*/ 397 h 624"/>
                <a:gd name="T42" fmla="*/ 964 w 964"/>
                <a:gd name="T43" fmla="*/ 397 h 624"/>
                <a:gd name="T44" fmla="*/ 964 w 964"/>
                <a:gd name="T45" fmla="*/ 340 h 624"/>
                <a:gd name="T46" fmla="*/ 624 w 964"/>
                <a:gd name="T47" fmla="*/ 340 h 624"/>
                <a:gd name="T48" fmla="*/ 624 w 964"/>
                <a:gd name="T49" fmla="*/ 227 h 624"/>
                <a:gd name="T50" fmla="*/ 567 w 964"/>
                <a:gd name="T51" fmla="*/ 227 h 624"/>
                <a:gd name="T52" fmla="*/ 567 w 964"/>
                <a:gd name="T53" fmla="*/ 170 h 624"/>
                <a:gd name="T54" fmla="*/ 510 w 964"/>
                <a:gd name="T55" fmla="*/ 170 h 624"/>
                <a:gd name="T56" fmla="*/ 510 w 964"/>
                <a:gd name="T57" fmla="*/ 114 h 624"/>
                <a:gd name="T58" fmla="*/ 284 w 964"/>
                <a:gd name="T59" fmla="*/ 114 h 624"/>
                <a:gd name="T60" fmla="*/ 284 w 964"/>
                <a:gd name="T61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284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284" y="114"/>
                  </a:lnTo>
                  <a:lnTo>
                    <a:pt x="28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14B1C262-3DCD-4A10-B485-662B3F289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047"/>
              <a:ext cx="511" cy="851"/>
            </a:xfrm>
            <a:custGeom>
              <a:avLst/>
              <a:gdLst>
                <a:gd name="T0" fmla="*/ 170 w 511"/>
                <a:gd name="T1" fmla="*/ 0 h 851"/>
                <a:gd name="T2" fmla="*/ 170 w 511"/>
                <a:gd name="T3" fmla="*/ 171 h 851"/>
                <a:gd name="T4" fmla="*/ 114 w 511"/>
                <a:gd name="T5" fmla="*/ 171 h 851"/>
                <a:gd name="T6" fmla="*/ 114 w 511"/>
                <a:gd name="T7" fmla="*/ 284 h 851"/>
                <a:gd name="T8" fmla="*/ 57 w 511"/>
                <a:gd name="T9" fmla="*/ 284 h 851"/>
                <a:gd name="T10" fmla="*/ 57 w 511"/>
                <a:gd name="T11" fmla="*/ 341 h 851"/>
                <a:gd name="T12" fmla="*/ 0 w 511"/>
                <a:gd name="T13" fmla="*/ 341 h 851"/>
                <a:gd name="T14" fmla="*/ 0 w 511"/>
                <a:gd name="T15" fmla="*/ 454 h 851"/>
                <a:gd name="T16" fmla="*/ 57 w 511"/>
                <a:gd name="T17" fmla="*/ 454 h 851"/>
                <a:gd name="T18" fmla="*/ 57 w 511"/>
                <a:gd name="T19" fmla="*/ 511 h 851"/>
                <a:gd name="T20" fmla="*/ 0 w 511"/>
                <a:gd name="T21" fmla="*/ 511 h 851"/>
                <a:gd name="T22" fmla="*/ 0 w 511"/>
                <a:gd name="T23" fmla="*/ 738 h 851"/>
                <a:gd name="T24" fmla="*/ 57 w 511"/>
                <a:gd name="T25" fmla="*/ 738 h 851"/>
                <a:gd name="T26" fmla="*/ 57 w 511"/>
                <a:gd name="T27" fmla="*/ 794 h 851"/>
                <a:gd name="T28" fmla="*/ 227 w 511"/>
                <a:gd name="T29" fmla="*/ 794 h 851"/>
                <a:gd name="T30" fmla="*/ 227 w 511"/>
                <a:gd name="T31" fmla="*/ 851 h 851"/>
                <a:gd name="T32" fmla="*/ 341 w 511"/>
                <a:gd name="T33" fmla="*/ 851 h 851"/>
                <a:gd name="T34" fmla="*/ 341 w 511"/>
                <a:gd name="T35" fmla="*/ 794 h 851"/>
                <a:gd name="T36" fmla="*/ 397 w 511"/>
                <a:gd name="T37" fmla="*/ 794 h 851"/>
                <a:gd name="T38" fmla="*/ 397 w 511"/>
                <a:gd name="T39" fmla="*/ 738 h 851"/>
                <a:gd name="T40" fmla="*/ 454 w 511"/>
                <a:gd name="T41" fmla="*/ 738 h 851"/>
                <a:gd name="T42" fmla="*/ 454 w 511"/>
                <a:gd name="T43" fmla="*/ 624 h 851"/>
                <a:gd name="T44" fmla="*/ 511 w 511"/>
                <a:gd name="T45" fmla="*/ 624 h 851"/>
                <a:gd name="T46" fmla="*/ 511 w 511"/>
                <a:gd name="T47" fmla="*/ 171 h 851"/>
                <a:gd name="T48" fmla="*/ 454 w 511"/>
                <a:gd name="T49" fmla="*/ 171 h 851"/>
                <a:gd name="T50" fmla="*/ 454 w 511"/>
                <a:gd name="T51" fmla="*/ 114 h 851"/>
                <a:gd name="T52" fmla="*/ 341 w 511"/>
                <a:gd name="T53" fmla="*/ 114 h 851"/>
                <a:gd name="T54" fmla="*/ 341 w 511"/>
                <a:gd name="T55" fmla="*/ 57 h 851"/>
                <a:gd name="T56" fmla="*/ 284 w 511"/>
                <a:gd name="T57" fmla="*/ 57 h 851"/>
                <a:gd name="T58" fmla="*/ 284 w 511"/>
                <a:gd name="T59" fmla="*/ 0 h 851"/>
                <a:gd name="T60" fmla="*/ 227 w 511"/>
                <a:gd name="T61" fmla="*/ 0 h 851"/>
                <a:gd name="T62" fmla="*/ 170 w 511"/>
                <a:gd name="T6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1" h="851">
                  <a:moveTo>
                    <a:pt x="170" y="0"/>
                  </a:moveTo>
                  <a:lnTo>
                    <a:pt x="170" y="171"/>
                  </a:lnTo>
                  <a:lnTo>
                    <a:pt x="114" y="171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397" y="794"/>
                  </a:lnTo>
                  <a:lnTo>
                    <a:pt x="397" y="738"/>
                  </a:lnTo>
                  <a:lnTo>
                    <a:pt x="454" y="738"/>
                  </a:lnTo>
                  <a:lnTo>
                    <a:pt x="454" y="624"/>
                  </a:lnTo>
                  <a:lnTo>
                    <a:pt x="511" y="624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8E0D424E-42FD-4278-960B-58DAA7E78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2218"/>
              <a:ext cx="1020" cy="1020"/>
            </a:xfrm>
            <a:custGeom>
              <a:avLst/>
              <a:gdLst>
                <a:gd name="T0" fmla="*/ 907 w 1020"/>
                <a:gd name="T1" fmla="*/ 907 h 1020"/>
                <a:gd name="T2" fmla="*/ 850 w 1020"/>
                <a:gd name="T3" fmla="*/ 850 h 1020"/>
                <a:gd name="T4" fmla="*/ 567 w 1020"/>
                <a:gd name="T5" fmla="*/ 793 h 1020"/>
                <a:gd name="T6" fmla="*/ 453 w 1020"/>
                <a:gd name="T7" fmla="*/ 963 h 1020"/>
                <a:gd name="T8" fmla="*/ 397 w 1020"/>
                <a:gd name="T9" fmla="*/ 1020 h 1020"/>
                <a:gd name="T10" fmla="*/ 283 w 1020"/>
                <a:gd name="T11" fmla="*/ 963 h 1020"/>
                <a:gd name="T12" fmla="*/ 170 w 1020"/>
                <a:gd name="T13" fmla="*/ 1020 h 1020"/>
                <a:gd name="T14" fmla="*/ 113 w 1020"/>
                <a:gd name="T15" fmla="*/ 907 h 1020"/>
                <a:gd name="T16" fmla="*/ 57 w 1020"/>
                <a:gd name="T17" fmla="*/ 737 h 1020"/>
                <a:gd name="T18" fmla="*/ 0 w 1020"/>
                <a:gd name="T19" fmla="*/ 680 h 1020"/>
                <a:gd name="T20" fmla="*/ 113 w 1020"/>
                <a:gd name="T21" fmla="*/ 567 h 1020"/>
                <a:gd name="T22" fmla="*/ 0 w 1020"/>
                <a:gd name="T23" fmla="*/ 510 h 1020"/>
                <a:gd name="T24" fmla="*/ 57 w 1020"/>
                <a:gd name="T25" fmla="*/ 283 h 1020"/>
                <a:gd name="T26" fmla="*/ 113 w 1020"/>
                <a:gd name="T27" fmla="*/ 340 h 1020"/>
                <a:gd name="T28" fmla="*/ 227 w 1020"/>
                <a:gd name="T29" fmla="*/ 396 h 1020"/>
                <a:gd name="T30" fmla="*/ 340 w 1020"/>
                <a:gd name="T31" fmla="*/ 453 h 1020"/>
                <a:gd name="T32" fmla="*/ 453 w 1020"/>
                <a:gd name="T33" fmla="*/ 510 h 1020"/>
                <a:gd name="T34" fmla="*/ 510 w 1020"/>
                <a:gd name="T35" fmla="*/ 453 h 1020"/>
                <a:gd name="T36" fmla="*/ 567 w 1020"/>
                <a:gd name="T37" fmla="*/ 396 h 1020"/>
                <a:gd name="T38" fmla="*/ 624 w 1020"/>
                <a:gd name="T39" fmla="*/ 340 h 1020"/>
                <a:gd name="T40" fmla="*/ 680 w 1020"/>
                <a:gd name="T41" fmla="*/ 283 h 1020"/>
                <a:gd name="T42" fmla="*/ 737 w 1020"/>
                <a:gd name="T43" fmla="*/ 226 h 1020"/>
                <a:gd name="T44" fmla="*/ 794 w 1020"/>
                <a:gd name="T45" fmla="*/ 170 h 1020"/>
                <a:gd name="T46" fmla="*/ 850 w 1020"/>
                <a:gd name="T47" fmla="*/ 113 h 1020"/>
                <a:gd name="T48" fmla="*/ 964 w 1020"/>
                <a:gd name="T49" fmla="*/ 0 h 1020"/>
                <a:gd name="T50" fmla="*/ 907 w 1020"/>
                <a:gd name="T51" fmla="*/ 113 h 1020"/>
                <a:gd name="T52" fmla="*/ 850 w 1020"/>
                <a:gd name="T53" fmla="*/ 170 h 1020"/>
                <a:gd name="T54" fmla="*/ 907 w 1020"/>
                <a:gd name="T55" fmla="*/ 283 h 1020"/>
                <a:gd name="T56" fmla="*/ 850 w 1020"/>
                <a:gd name="T57" fmla="*/ 340 h 1020"/>
                <a:gd name="T58" fmla="*/ 907 w 1020"/>
                <a:gd name="T59" fmla="*/ 567 h 1020"/>
                <a:gd name="T60" fmla="*/ 964 w 1020"/>
                <a:gd name="T61" fmla="*/ 623 h 1020"/>
                <a:gd name="T62" fmla="*/ 907 w 1020"/>
                <a:gd name="T63" fmla="*/ 737 h 1020"/>
                <a:gd name="T64" fmla="*/ 1020 w 1020"/>
                <a:gd name="T65" fmla="*/ 79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020">
                  <a:moveTo>
                    <a:pt x="1020" y="907"/>
                  </a:moveTo>
                  <a:lnTo>
                    <a:pt x="907" y="907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793"/>
                  </a:lnTo>
                  <a:lnTo>
                    <a:pt x="567" y="793"/>
                  </a:lnTo>
                  <a:lnTo>
                    <a:pt x="567" y="963"/>
                  </a:lnTo>
                  <a:lnTo>
                    <a:pt x="453" y="963"/>
                  </a:lnTo>
                  <a:lnTo>
                    <a:pt x="453" y="1020"/>
                  </a:lnTo>
                  <a:lnTo>
                    <a:pt x="397" y="1020"/>
                  </a:lnTo>
                  <a:lnTo>
                    <a:pt x="397" y="963"/>
                  </a:lnTo>
                  <a:lnTo>
                    <a:pt x="283" y="963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0" y="283"/>
                  </a:lnTo>
                  <a:lnTo>
                    <a:pt x="68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850" y="113"/>
                  </a:lnTo>
                  <a:lnTo>
                    <a:pt x="850" y="0"/>
                  </a:ln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964" y="623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3"/>
                  </a:lnTo>
                  <a:lnTo>
                    <a:pt x="1020" y="793"/>
                  </a:lnTo>
                  <a:lnTo>
                    <a:pt x="102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850A8B95-16AC-430D-B717-C0029D66B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790"/>
              <a:ext cx="737" cy="964"/>
            </a:xfrm>
            <a:custGeom>
              <a:avLst/>
              <a:gdLst>
                <a:gd name="T0" fmla="*/ 737 w 737"/>
                <a:gd name="T1" fmla="*/ 850 h 964"/>
                <a:gd name="T2" fmla="*/ 623 w 737"/>
                <a:gd name="T3" fmla="*/ 850 h 964"/>
                <a:gd name="T4" fmla="*/ 623 w 737"/>
                <a:gd name="T5" fmla="*/ 907 h 964"/>
                <a:gd name="T6" fmla="*/ 510 w 737"/>
                <a:gd name="T7" fmla="*/ 907 h 964"/>
                <a:gd name="T8" fmla="*/ 510 w 737"/>
                <a:gd name="T9" fmla="*/ 964 h 964"/>
                <a:gd name="T10" fmla="*/ 170 w 737"/>
                <a:gd name="T11" fmla="*/ 964 h 964"/>
                <a:gd name="T12" fmla="*/ 170 w 737"/>
                <a:gd name="T13" fmla="*/ 907 h 964"/>
                <a:gd name="T14" fmla="*/ 0 w 737"/>
                <a:gd name="T15" fmla="*/ 907 h 964"/>
                <a:gd name="T16" fmla="*/ 0 w 737"/>
                <a:gd name="T17" fmla="*/ 850 h 964"/>
                <a:gd name="T18" fmla="*/ 56 w 737"/>
                <a:gd name="T19" fmla="*/ 850 h 964"/>
                <a:gd name="T20" fmla="*/ 56 w 737"/>
                <a:gd name="T21" fmla="*/ 794 h 964"/>
                <a:gd name="T22" fmla="*/ 113 w 737"/>
                <a:gd name="T23" fmla="*/ 794 h 964"/>
                <a:gd name="T24" fmla="*/ 113 w 737"/>
                <a:gd name="T25" fmla="*/ 510 h 964"/>
                <a:gd name="T26" fmla="*/ 56 w 737"/>
                <a:gd name="T27" fmla="*/ 510 h 964"/>
                <a:gd name="T28" fmla="*/ 56 w 737"/>
                <a:gd name="T29" fmla="*/ 397 h 964"/>
                <a:gd name="T30" fmla="*/ 113 w 737"/>
                <a:gd name="T31" fmla="*/ 397 h 964"/>
                <a:gd name="T32" fmla="*/ 113 w 737"/>
                <a:gd name="T33" fmla="*/ 340 h 964"/>
                <a:gd name="T34" fmla="*/ 170 w 737"/>
                <a:gd name="T35" fmla="*/ 340 h 964"/>
                <a:gd name="T36" fmla="*/ 170 w 737"/>
                <a:gd name="T37" fmla="*/ 170 h 964"/>
                <a:gd name="T38" fmla="*/ 226 w 737"/>
                <a:gd name="T39" fmla="*/ 170 h 964"/>
                <a:gd name="T40" fmla="*/ 226 w 737"/>
                <a:gd name="T41" fmla="*/ 113 h 964"/>
                <a:gd name="T42" fmla="*/ 340 w 737"/>
                <a:gd name="T43" fmla="*/ 113 h 964"/>
                <a:gd name="T44" fmla="*/ 340 w 737"/>
                <a:gd name="T45" fmla="*/ 56 h 964"/>
                <a:gd name="T46" fmla="*/ 396 w 737"/>
                <a:gd name="T47" fmla="*/ 56 h 964"/>
                <a:gd name="T48" fmla="*/ 396 w 737"/>
                <a:gd name="T49" fmla="*/ 0 h 964"/>
                <a:gd name="T50" fmla="*/ 453 w 737"/>
                <a:gd name="T51" fmla="*/ 0 h 964"/>
                <a:gd name="T52" fmla="*/ 453 w 737"/>
                <a:gd name="T53" fmla="*/ 56 h 964"/>
                <a:gd name="T54" fmla="*/ 510 w 737"/>
                <a:gd name="T55" fmla="*/ 56 h 964"/>
                <a:gd name="T56" fmla="*/ 510 w 737"/>
                <a:gd name="T57" fmla="*/ 113 h 964"/>
                <a:gd name="T58" fmla="*/ 453 w 737"/>
                <a:gd name="T59" fmla="*/ 113 h 964"/>
                <a:gd name="T60" fmla="*/ 453 w 737"/>
                <a:gd name="T61" fmla="*/ 170 h 964"/>
                <a:gd name="T62" fmla="*/ 510 w 737"/>
                <a:gd name="T63" fmla="*/ 170 h 964"/>
                <a:gd name="T64" fmla="*/ 510 w 737"/>
                <a:gd name="T65" fmla="*/ 227 h 964"/>
                <a:gd name="T66" fmla="*/ 623 w 737"/>
                <a:gd name="T67" fmla="*/ 227 h 964"/>
                <a:gd name="T68" fmla="*/ 623 w 737"/>
                <a:gd name="T69" fmla="*/ 340 h 964"/>
                <a:gd name="T70" fmla="*/ 680 w 737"/>
                <a:gd name="T71" fmla="*/ 340 h 964"/>
                <a:gd name="T72" fmla="*/ 680 w 737"/>
                <a:gd name="T73" fmla="*/ 737 h 964"/>
                <a:gd name="T74" fmla="*/ 737 w 737"/>
                <a:gd name="T75" fmla="*/ 737 h 964"/>
                <a:gd name="T76" fmla="*/ 737 w 737"/>
                <a:gd name="T77" fmla="*/ 85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964">
                  <a:moveTo>
                    <a:pt x="737" y="850"/>
                  </a:moveTo>
                  <a:lnTo>
                    <a:pt x="623" y="850"/>
                  </a:lnTo>
                  <a:lnTo>
                    <a:pt x="623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6" y="56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318AB1C0-CB92-4616-A7D5-C382911F4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6243"/>
              <a:ext cx="1531" cy="1645"/>
            </a:xfrm>
            <a:custGeom>
              <a:avLst/>
              <a:gdLst>
                <a:gd name="T0" fmla="*/ 0 w 1531"/>
                <a:gd name="T1" fmla="*/ 851 h 1645"/>
                <a:gd name="T2" fmla="*/ 56 w 1531"/>
                <a:gd name="T3" fmla="*/ 737 h 1645"/>
                <a:gd name="T4" fmla="*/ 0 w 1531"/>
                <a:gd name="T5" fmla="*/ 681 h 1645"/>
                <a:gd name="T6" fmla="*/ 56 w 1531"/>
                <a:gd name="T7" fmla="*/ 624 h 1645"/>
                <a:gd name="T8" fmla="*/ 113 w 1531"/>
                <a:gd name="T9" fmla="*/ 567 h 1645"/>
                <a:gd name="T10" fmla="*/ 170 w 1531"/>
                <a:gd name="T11" fmla="*/ 511 h 1645"/>
                <a:gd name="T12" fmla="*/ 226 w 1531"/>
                <a:gd name="T13" fmla="*/ 454 h 1645"/>
                <a:gd name="T14" fmla="*/ 283 w 1531"/>
                <a:gd name="T15" fmla="*/ 397 h 1645"/>
                <a:gd name="T16" fmla="*/ 340 w 1531"/>
                <a:gd name="T17" fmla="*/ 227 h 1645"/>
                <a:gd name="T18" fmla="*/ 453 w 1531"/>
                <a:gd name="T19" fmla="*/ 114 h 1645"/>
                <a:gd name="T20" fmla="*/ 397 w 1531"/>
                <a:gd name="T21" fmla="*/ 0 h 1645"/>
                <a:gd name="T22" fmla="*/ 567 w 1531"/>
                <a:gd name="T23" fmla="*/ 57 h 1645"/>
                <a:gd name="T24" fmla="*/ 737 w 1531"/>
                <a:gd name="T25" fmla="*/ 114 h 1645"/>
                <a:gd name="T26" fmla="*/ 680 w 1531"/>
                <a:gd name="T27" fmla="*/ 170 h 1645"/>
                <a:gd name="T28" fmla="*/ 737 w 1531"/>
                <a:gd name="T29" fmla="*/ 227 h 1645"/>
                <a:gd name="T30" fmla="*/ 793 w 1531"/>
                <a:gd name="T31" fmla="*/ 114 h 1645"/>
                <a:gd name="T32" fmla="*/ 907 w 1531"/>
                <a:gd name="T33" fmla="*/ 170 h 1645"/>
                <a:gd name="T34" fmla="*/ 1020 w 1531"/>
                <a:gd name="T35" fmla="*/ 454 h 1645"/>
                <a:gd name="T36" fmla="*/ 1077 w 1531"/>
                <a:gd name="T37" fmla="*/ 511 h 1645"/>
                <a:gd name="T38" fmla="*/ 1190 w 1531"/>
                <a:gd name="T39" fmla="*/ 511 h 1645"/>
                <a:gd name="T40" fmla="*/ 1304 w 1531"/>
                <a:gd name="T41" fmla="*/ 567 h 1645"/>
                <a:gd name="T42" fmla="*/ 1360 w 1531"/>
                <a:gd name="T43" fmla="*/ 737 h 1645"/>
                <a:gd name="T44" fmla="*/ 1417 w 1531"/>
                <a:gd name="T45" fmla="*/ 964 h 1645"/>
                <a:gd name="T46" fmla="*/ 1474 w 1531"/>
                <a:gd name="T47" fmla="*/ 1078 h 1645"/>
                <a:gd name="T48" fmla="*/ 1531 w 1531"/>
                <a:gd name="T49" fmla="*/ 1134 h 1645"/>
                <a:gd name="T50" fmla="*/ 1474 w 1531"/>
                <a:gd name="T51" fmla="*/ 1248 h 1645"/>
                <a:gd name="T52" fmla="*/ 1417 w 1531"/>
                <a:gd name="T53" fmla="*/ 1304 h 1645"/>
                <a:gd name="T54" fmla="*/ 1360 w 1531"/>
                <a:gd name="T55" fmla="*/ 1361 h 1645"/>
                <a:gd name="T56" fmla="*/ 1304 w 1531"/>
                <a:gd name="T57" fmla="*/ 1418 h 1645"/>
                <a:gd name="T58" fmla="*/ 1247 w 1531"/>
                <a:gd name="T59" fmla="*/ 1475 h 1645"/>
                <a:gd name="T60" fmla="*/ 1190 w 1531"/>
                <a:gd name="T61" fmla="*/ 1531 h 1645"/>
                <a:gd name="T62" fmla="*/ 1077 w 1531"/>
                <a:gd name="T63" fmla="*/ 1588 h 1645"/>
                <a:gd name="T64" fmla="*/ 1020 w 1531"/>
                <a:gd name="T65" fmla="*/ 1531 h 1645"/>
                <a:gd name="T66" fmla="*/ 907 w 1531"/>
                <a:gd name="T67" fmla="*/ 1588 h 1645"/>
                <a:gd name="T68" fmla="*/ 793 w 1531"/>
                <a:gd name="T69" fmla="*/ 1645 h 1645"/>
                <a:gd name="T70" fmla="*/ 567 w 1531"/>
                <a:gd name="T71" fmla="*/ 1531 h 1645"/>
                <a:gd name="T72" fmla="*/ 453 w 1531"/>
                <a:gd name="T73" fmla="*/ 1418 h 1645"/>
                <a:gd name="T74" fmla="*/ 397 w 1531"/>
                <a:gd name="T75" fmla="*/ 1191 h 1645"/>
                <a:gd name="T76" fmla="*/ 170 w 1531"/>
                <a:gd name="T77" fmla="*/ 1078 h 1645"/>
                <a:gd name="T78" fmla="*/ 113 w 1531"/>
                <a:gd name="T79" fmla="*/ 1021 h 1645"/>
                <a:gd name="T80" fmla="*/ 0 w 1531"/>
                <a:gd name="T81" fmla="*/ 908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645">
                  <a:moveTo>
                    <a:pt x="0" y="908"/>
                  </a:moveTo>
                  <a:lnTo>
                    <a:pt x="0" y="851"/>
                  </a:lnTo>
                  <a:lnTo>
                    <a:pt x="56" y="851"/>
                  </a:lnTo>
                  <a:lnTo>
                    <a:pt x="56" y="737"/>
                  </a:lnTo>
                  <a:lnTo>
                    <a:pt x="0" y="737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567"/>
                  </a:lnTo>
                  <a:lnTo>
                    <a:pt x="1304" y="567"/>
                  </a:lnTo>
                  <a:lnTo>
                    <a:pt x="1304" y="737"/>
                  </a:lnTo>
                  <a:lnTo>
                    <a:pt x="1360" y="737"/>
                  </a:lnTo>
                  <a:lnTo>
                    <a:pt x="1360" y="964"/>
                  </a:lnTo>
                  <a:lnTo>
                    <a:pt x="1417" y="964"/>
                  </a:lnTo>
                  <a:lnTo>
                    <a:pt x="1417" y="1078"/>
                  </a:lnTo>
                  <a:lnTo>
                    <a:pt x="1474" y="1078"/>
                  </a:lnTo>
                  <a:lnTo>
                    <a:pt x="1474" y="1134"/>
                  </a:lnTo>
                  <a:lnTo>
                    <a:pt x="1531" y="1134"/>
                  </a:lnTo>
                  <a:lnTo>
                    <a:pt x="1531" y="1248"/>
                  </a:lnTo>
                  <a:lnTo>
                    <a:pt x="1474" y="1248"/>
                  </a:lnTo>
                  <a:lnTo>
                    <a:pt x="1474" y="1304"/>
                  </a:lnTo>
                  <a:lnTo>
                    <a:pt x="1417" y="1304"/>
                  </a:lnTo>
                  <a:lnTo>
                    <a:pt x="1417" y="1361"/>
                  </a:lnTo>
                  <a:lnTo>
                    <a:pt x="1360" y="1361"/>
                  </a:lnTo>
                  <a:lnTo>
                    <a:pt x="1360" y="1418"/>
                  </a:lnTo>
                  <a:lnTo>
                    <a:pt x="1304" y="1418"/>
                  </a:lnTo>
                  <a:lnTo>
                    <a:pt x="1304" y="1475"/>
                  </a:lnTo>
                  <a:lnTo>
                    <a:pt x="1247" y="1475"/>
                  </a:lnTo>
                  <a:lnTo>
                    <a:pt x="1247" y="1531"/>
                  </a:lnTo>
                  <a:lnTo>
                    <a:pt x="1190" y="1531"/>
                  </a:lnTo>
                  <a:lnTo>
                    <a:pt x="1190" y="1588"/>
                  </a:lnTo>
                  <a:lnTo>
                    <a:pt x="1077" y="1588"/>
                  </a:lnTo>
                  <a:lnTo>
                    <a:pt x="1077" y="1531"/>
                  </a:lnTo>
                  <a:lnTo>
                    <a:pt x="1020" y="1531"/>
                  </a:lnTo>
                  <a:lnTo>
                    <a:pt x="1020" y="1588"/>
                  </a:lnTo>
                  <a:lnTo>
                    <a:pt x="907" y="1588"/>
                  </a:lnTo>
                  <a:lnTo>
                    <a:pt x="907" y="1645"/>
                  </a:lnTo>
                  <a:lnTo>
                    <a:pt x="793" y="1645"/>
                  </a:lnTo>
                  <a:lnTo>
                    <a:pt x="793" y="1531"/>
                  </a:lnTo>
                  <a:lnTo>
                    <a:pt x="567" y="1531"/>
                  </a:lnTo>
                  <a:lnTo>
                    <a:pt x="567" y="1418"/>
                  </a:lnTo>
                  <a:lnTo>
                    <a:pt x="453" y="1418"/>
                  </a:lnTo>
                  <a:lnTo>
                    <a:pt x="453" y="1191"/>
                  </a:lnTo>
                  <a:lnTo>
                    <a:pt x="397" y="1191"/>
                  </a:lnTo>
                  <a:lnTo>
                    <a:pt x="397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3BB7A301-59C8-45D9-88BB-856F79992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6300"/>
              <a:ext cx="680" cy="1191"/>
            </a:xfrm>
            <a:custGeom>
              <a:avLst/>
              <a:gdLst>
                <a:gd name="T0" fmla="*/ 567 w 680"/>
                <a:gd name="T1" fmla="*/ 1191 h 1191"/>
                <a:gd name="T2" fmla="*/ 454 w 680"/>
                <a:gd name="T3" fmla="*/ 1191 h 1191"/>
                <a:gd name="T4" fmla="*/ 454 w 680"/>
                <a:gd name="T5" fmla="*/ 1077 h 1191"/>
                <a:gd name="T6" fmla="*/ 397 w 680"/>
                <a:gd name="T7" fmla="*/ 1077 h 1191"/>
                <a:gd name="T8" fmla="*/ 397 w 680"/>
                <a:gd name="T9" fmla="*/ 1021 h 1191"/>
                <a:gd name="T10" fmla="*/ 340 w 680"/>
                <a:gd name="T11" fmla="*/ 1021 h 1191"/>
                <a:gd name="T12" fmla="*/ 340 w 680"/>
                <a:gd name="T13" fmla="*/ 907 h 1191"/>
                <a:gd name="T14" fmla="*/ 283 w 680"/>
                <a:gd name="T15" fmla="*/ 907 h 1191"/>
                <a:gd name="T16" fmla="*/ 283 w 680"/>
                <a:gd name="T17" fmla="*/ 680 h 1191"/>
                <a:gd name="T18" fmla="*/ 227 w 680"/>
                <a:gd name="T19" fmla="*/ 680 h 1191"/>
                <a:gd name="T20" fmla="*/ 227 w 680"/>
                <a:gd name="T21" fmla="*/ 284 h 1191"/>
                <a:gd name="T22" fmla="*/ 57 w 680"/>
                <a:gd name="T23" fmla="*/ 284 h 1191"/>
                <a:gd name="T24" fmla="*/ 57 w 680"/>
                <a:gd name="T25" fmla="*/ 170 h 1191"/>
                <a:gd name="T26" fmla="*/ 0 w 680"/>
                <a:gd name="T27" fmla="*/ 170 h 1191"/>
                <a:gd name="T28" fmla="*/ 0 w 680"/>
                <a:gd name="T29" fmla="*/ 57 h 1191"/>
                <a:gd name="T30" fmla="*/ 57 w 680"/>
                <a:gd name="T31" fmla="*/ 57 h 1191"/>
                <a:gd name="T32" fmla="*/ 57 w 680"/>
                <a:gd name="T33" fmla="*/ 0 h 1191"/>
                <a:gd name="T34" fmla="*/ 227 w 680"/>
                <a:gd name="T35" fmla="*/ 0 h 1191"/>
                <a:gd name="T36" fmla="*/ 227 w 680"/>
                <a:gd name="T37" fmla="*/ 57 h 1191"/>
                <a:gd name="T38" fmla="*/ 454 w 680"/>
                <a:gd name="T39" fmla="*/ 57 h 1191"/>
                <a:gd name="T40" fmla="*/ 454 w 680"/>
                <a:gd name="T41" fmla="*/ 0 h 1191"/>
                <a:gd name="T42" fmla="*/ 510 w 680"/>
                <a:gd name="T43" fmla="*/ 0 h 1191"/>
                <a:gd name="T44" fmla="*/ 510 w 680"/>
                <a:gd name="T45" fmla="*/ 57 h 1191"/>
                <a:gd name="T46" fmla="*/ 624 w 680"/>
                <a:gd name="T47" fmla="*/ 57 h 1191"/>
                <a:gd name="T48" fmla="*/ 624 w 680"/>
                <a:gd name="T49" fmla="*/ 113 h 1191"/>
                <a:gd name="T50" fmla="*/ 680 w 680"/>
                <a:gd name="T51" fmla="*/ 113 h 1191"/>
                <a:gd name="T52" fmla="*/ 680 w 680"/>
                <a:gd name="T53" fmla="*/ 170 h 1191"/>
                <a:gd name="T54" fmla="*/ 624 w 680"/>
                <a:gd name="T55" fmla="*/ 170 h 1191"/>
                <a:gd name="T56" fmla="*/ 624 w 680"/>
                <a:gd name="T57" fmla="*/ 227 h 1191"/>
                <a:gd name="T58" fmla="*/ 510 w 680"/>
                <a:gd name="T59" fmla="*/ 227 h 1191"/>
                <a:gd name="T60" fmla="*/ 510 w 680"/>
                <a:gd name="T61" fmla="*/ 284 h 1191"/>
                <a:gd name="T62" fmla="*/ 454 w 680"/>
                <a:gd name="T63" fmla="*/ 284 h 1191"/>
                <a:gd name="T64" fmla="*/ 454 w 680"/>
                <a:gd name="T65" fmla="*/ 340 h 1191"/>
                <a:gd name="T66" fmla="*/ 510 w 680"/>
                <a:gd name="T67" fmla="*/ 340 h 1191"/>
                <a:gd name="T68" fmla="*/ 510 w 680"/>
                <a:gd name="T69" fmla="*/ 510 h 1191"/>
                <a:gd name="T70" fmla="*/ 454 w 680"/>
                <a:gd name="T71" fmla="*/ 510 h 1191"/>
                <a:gd name="T72" fmla="*/ 454 w 680"/>
                <a:gd name="T73" fmla="*/ 567 h 1191"/>
                <a:gd name="T74" fmla="*/ 510 w 680"/>
                <a:gd name="T75" fmla="*/ 567 h 1191"/>
                <a:gd name="T76" fmla="*/ 510 w 680"/>
                <a:gd name="T77" fmla="*/ 624 h 1191"/>
                <a:gd name="T78" fmla="*/ 680 w 680"/>
                <a:gd name="T79" fmla="*/ 624 h 1191"/>
                <a:gd name="T80" fmla="*/ 680 w 680"/>
                <a:gd name="T81" fmla="*/ 737 h 1191"/>
                <a:gd name="T82" fmla="*/ 624 w 680"/>
                <a:gd name="T83" fmla="*/ 737 h 1191"/>
                <a:gd name="T84" fmla="*/ 624 w 680"/>
                <a:gd name="T85" fmla="*/ 851 h 1191"/>
                <a:gd name="T86" fmla="*/ 567 w 680"/>
                <a:gd name="T87" fmla="*/ 851 h 1191"/>
                <a:gd name="T88" fmla="*/ 567 w 680"/>
                <a:gd name="T89" fmla="*/ 964 h 1191"/>
                <a:gd name="T90" fmla="*/ 510 w 680"/>
                <a:gd name="T91" fmla="*/ 964 h 1191"/>
                <a:gd name="T92" fmla="*/ 510 w 680"/>
                <a:gd name="T93" fmla="*/ 1077 h 1191"/>
                <a:gd name="T94" fmla="*/ 567 w 680"/>
                <a:gd name="T95" fmla="*/ 1077 h 1191"/>
                <a:gd name="T96" fmla="*/ 567 w 680"/>
                <a:gd name="T97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1191">
                  <a:moveTo>
                    <a:pt x="567" y="1191"/>
                  </a:moveTo>
                  <a:lnTo>
                    <a:pt x="454" y="1191"/>
                  </a:lnTo>
                  <a:lnTo>
                    <a:pt x="454" y="1077"/>
                  </a:lnTo>
                  <a:lnTo>
                    <a:pt x="397" y="1077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A1C8A2E8-55F0-442B-B3F0-9C5F37F07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6017"/>
              <a:ext cx="850" cy="850"/>
            </a:xfrm>
            <a:custGeom>
              <a:avLst/>
              <a:gdLst>
                <a:gd name="T0" fmla="*/ 453 w 850"/>
                <a:gd name="T1" fmla="*/ 56 h 850"/>
                <a:gd name="T2" fmla="*/ 453 w 850"/>
                <a:gd name="T3" fmla="*/ 113 h 850"/>
                <a:gd name="T4" fmla="*/ 113 w 850"/>
                <a:gd name="T5" fmla="*/ 113 h 850"/>
                <a:gd name="T6" fmla="*/ 113 w 850"/>
                <a:gd name="T7" fmla="*/ 170 h 850"/>
                <a:gd name="T8" fmla="*/ 0 w 850"/>
                <a:gd name="T9" fmla="*/ 170 h 850"/>
                <a:gd name="T10" fmla="*/ 0 w 850"/>
                <a:gd name="T11" fmla="*/ 283 h 850"/>
                <a:gd name="T12" fmla="*/ 56 w 850"/>
                <a:gd name="T13" fmla="*/ 283 h 850"/>
                <a:gd name="T14" fmla="*/ 56 w 850"/>
                <a:gd name="T15" fmla="*/ 340 h 850"/>
                <a:gd name="T16" fmla="*/ 113 w 850"/>
                <a:gd name="T17" fmla="*/ 340 h 850"/>
                <a:gd name="T18" fmla="*/ 113 w 850"/>
                <a:gd name="T19" fmla="*/ 396 h 850"/>
                <a:gd name="T20" fmla="*/ 170 w 850"/>
                <a:gd name="T21" fmla="*/ 396 h 850"/>
                <a:gd name="T22" fmla="*/ 170 w 850"/>
                <a:gd name="T23" fmla="*/ 453 h 850"/>
                <a:gd name="T24" fmla="*/ 226 w 850"/>
                <a:gd name="T25" fmla="*/ 453 h 850"/>
                <a:gd name="T26" fmla="*/ 226 w 850"/>
                <a:gd name="T27" fmla="*/ 623 h 850"/>
                <a:gd name="T28" fmla="*/ 283 w 850"/>
                <a:gd name="T29" fmla="*/ 623 h 850"/>
                <a:gd name="T30" fmla="*/ 283 w 850"/>
                <a:gd name="T31" fmla="*/ 680 h 850"/>
                <a:gd name="T32" fmla="*/ 340 w 850"/>
                <a:gd name="T33" fmla="*/ 680 h 850"/>
                <a:gd name="T34" fmla="*/ 340 w 850"/>
                <a:gd name="T35" fmla="*/ 793 h 850"/>
                <a:gd name="T36" fmla="*/ 453 w 850"/>
                <a:gd name="T37" fmla="*/ 793 h 850"/>
                <a:gd name="T38" fmla="*/ 453 w 850"/>
                <a:gd name="T39" fmla="*/ 850 h 850"/>
                <a:gd name="T40" fmla="*/ 510 w 850"/>
                <a:gd name="T41" fmla="*/ 850 h 850"/>
                <a:gd name="T42" fmla="*/ 510 w 850"/>
                <a:gd name="T43" fmla="*/ 793 h 850"/>
                <a:gd name="T44" fmla="*/ 567 w 850"/>
                <a:gd name="T45" fmla="*/ 793 h 850"/>
                <a:gd name="T46" fmla="*/ 567 w 850"/>
                <a:gd name="T47" fmla="*/ 737 h 850"/>
                <a:gd name="T48" fmla="*/ 623 w 850"/>
                <a:gd name="T49" fmla="*/ 737 h 850"/>
                <a:gd name="T50" fmla="*/ 623 w 850"/>
                <a:gd name="T51" fmla="*/ 680 h 850"/>
                <a:gd name="T52" fmla="*/ 680 w 850"/>
                <a:gd name="T53" fmla="*/ 680 h 850"/>
                <a:gd name="T54" fmla="*/ 680 w 850"/>
                <a:gd name="T55" fmla="*/ 623 h 850"/>
                <a:gd name="T56" fmla="*/ 737 w 850"/>
                <a:gd name="T57" fmla="*/ 623 h 850"/>
                <a:gd name="T58" fmla="*/ 737 w 850"/>
                <a:gd name="T59" fmla="*/ 453 h 850"/>
                <a:gd name="T60" fmla="*/ 850 w 850"/>
                <a:gd name="T61" fmla="*/ 453 h 850"/>
                <a:gd name="T62" fmla="*/ 850 w 850"/>
                <a:gd name="T63" fmla="*/ 339 h 850"/>
                <a:gd name="T64" fmla="*/ 794 w 850"/>
                <a:gd name="T65" fmla="*/ 340 h 850"/>
                <a:gd name="T66" fmla="*/ 794 w 850"/>
                <a:gd name="T67" fmla="*/ 170 h 850"/>
                <a:gd name="T68" fmla="*/ 737 w 850"/>
                <a:gd name="T69" fmla="*/ 170 h 850"/>
                <a:gd name="T70" fmla="*/ 737 w 850"/>
                <a:gd name="T71" fmla="*/ 113 h 850"/>
                <a:gd name="T72" fmla="*/ 680 w 850"/>
                <a:gd name="T73" fmla="*/ 113 h 850"/>
                <a:gd name="T74" fmla="*/ 680 w 850"/>
                <a:gd name="T75" fmla="*/ 56 h 850"/>
                <a:gd name="T76" fmla="*/ 623 w 850"/>
                <a:gd name="T77" fmla="*/ 56 h 850"/>
                <a:gd name="T78" fmla="*/ 623 w 850"/>
                <a:gd name="T79" fmla="*/ 0 h 850"/>
                <a:gd name="T80" fmla="*/ 510 w 850"/>
                <a:gd name="T81" fmla="*/ 0 h 850"/>
                <a:gd name="T82" fmla="*/ 510 w 850"/>
                <a:gd name="T83" fmla="*/ 56 h 850"/>
                <a:gd name="T84" fmla="*/ 453 w 850"/>
                <a:gd name="T85" fmla="*/ 5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850">
                  <a:moveTo>
                    <a:pt x="453" y="56"/>
                  </a:moveTo>
                  <a:lnTo>
                    <a:pt x="453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453" y="793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680" y="680"/>
                  </a:lnTo>
                  <a:lnTo>
                    <a:pt x="680" y="623"/>
                  </a:lnTo>
                  <a:lnTo>
                    <a:pt x="737" y="623"/>
                  </a:lnTo>
                  <a:lnTo>
                    <a:pt x="737" y="453"/>
                  </a:lnTo>
                  <a:lnTo>
                    <a:pt x="850" y="453"/>
                  </a:lnTo>
                  <a:lnTo>
                    <a:pt x="850" y="339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453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4402EA40-69CC-4089-87FE-37754E89B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336"/>
              <a:ext cx="1871" cy="1474"/>
            </a:xfrm>
            <a:custGeom>
              <a:avLst/>
              <a:gdLst>
                <a:gd name="T0" fmla="*/ 1361 w 1871"/>
                <a:gd name="T1" fmla="*/ 114 h 1474"/>
                <a:gd name="T2" fmla="*/ 1247 w 1871"/>
                <a:gd name="T3" fmla="*/ 170 h 1474"/>
                <a:gd name="T4" fmla="*/ 1134 w 1871"/>
                <a:gd name="T5" fmla="*/ 114 h 1474"/>
                <a:gd name="T6" fmla="*/ 1020 w 1871"/>
                <a:gd name="T7" fmla="*/ 170 h 1474"/>
                <a:gd name="T8" fmla="*/ 964 w 1871"/>
                <a:gd name="T9" fmla="*/ 284 h 1474"/>
                <a:gd name="T10" fmla="*/ 907 w 1871"/>
                <a:gd name="T11" fmla="*/ 227 h 1474"/>
                <a:gd name="T12" fmla="*/ 850 w 1871"/>
                <a:gd name="T13" fmla="*/ 170 h 1474"/>
                <a:gd name="T14" fmla="*/ 794 w 1871"/>
                <a:gd name="T15" fmla="*/ 114 h 1474"/>
                <a:gd name="T16" fmla="*/ 737 w 1871"/>
                <a:gd name="T17" fmla="*/ 170 h 1474"/>
                <a:gd name="T18" fmla="*/ 680 w 1871"/>
                <a:gd name="T19" fmla="*/ 227 h 1474"/>
                <a:gd name="T20" fmla="*/ 567 w 1871"/>
                <a:gd name="T21" fmla="*/ 0 h 1474"/>
                <a:gd name="T22" fmla="*/ 453 w 1871"/>
                <a:gd name="T23" fmla="*/ 57 h 1474"/>
                <a:gd name="T24" fmla="*/ 340 w 1871"/>
                <a:gd name="T25" fmla="*/ 114 h 1474"/>
                <a:gd name="T26" fmla="*/ 283 w 1871"/>
                <a:gd name="T27" fmla="*/ 57 h 1474"/>
                <a:gd name="T28" fmla="*/ 0 w 1871"/>
                <a:gd name="T29" fmla="*/ 170 h 1474"/>
                <a:gd name="T30" fmla="*/ 113 w 1871"/>
                <a:gd name="T31" fmla="*/ 227 h 1474"/>
                <a:gd name="T32" fmla="*/ 227 w 1871"/>
                <a:gd name="T33" fmla="*/ 284 h 1474"/>
                <a:gd name="T34" fmla="*/ 283 w 1871"/>
                <a:gd name="T35" fmla="*/ 397 h 1474"/>
                <a:gd name="T36" fmla="*/ 227 w 1871"/>
                <a:gd name="T37" fmla="*/ 567 h 1474"/>
                <a:gd name="T38" fmla="*/ 340 w 1871"/>
                <a:gd name="T39" fmla="*/ 737 h 1474"/>
                <a:gd name="T40" fmla="*/ 453 w 1871"/>
                <a:gd name="T41" fmla="*/ 681 h 1474"/>
                <a:gd name="T42" fmla="*/ 510 w 1871"/>
                <a:gd name="T43" fmla="*/ 737 h 1474"/>
                <a:gd name="T44" fmla="*/ 567 w 1871"/>
                <a:gd name="T45" fmla="*/ 794 h 1474"/>
                <a:gd name="T46" fmla="*/ 624 w 1871"/>
                <a:gd name="T47" fmla="*/ 851 h 1474"/>
                <a:gd name="T48" fmla="*/ 794 w 1871"/>
                <a:gd name="T49" fmla="*/ 907 h 1474"/>
                <a:gd name="T50" fmla="*/ 964 w 1871"/>
                <a:gd name="T51" fmla="*/ 964 h 1474"/>
                <a:gd name="T52" fmla="*/ 907 w 1871"/>
                <a:gd name="T53" fmla="*/ 1021 h 1474"/>
                <a:gd name="T54" fmla="*/ 964 w 1871"/>
                <a:gd name="T55" fmla="*/ 1077 h 1474"/>
                <a:gd name="T56" fmla="*/ 1020 w 1871"/>
                <a:gd name="T57" fmla="*/ 1134 h 1474"/>
                <a:gd name="T58" fmla="*/ 1134 w 1871"/>
                <a:gd name="T59" fmla="*/ 1021 h 1474"/>
                <a:gd name="T60" fmla="*/ 1247 w 1871"/>
                <a:gd name="T61" fmla="*/ 1077 h 1474"/>
                <a:gd name="T62" fmla="*/ 1304 w 1871"/>
                <a:gd name="T63" fmla="*/ 1361 h 1474"/>
                <a:gd name="T64" fmla="*/ 1417 w 1871"/>
                <a:gd name="T65" fmla="*/ 1418 h 1474"/>
                <a:gd name="T66" fmla="*/ 1531 w 1871"/>
                <a:gd name="T67" fmla="*/ 1474 h 1474"/>
                <a:gd name="T68" fmla="*/ 1361 w 1871"/>
                <a:gd name="T69" fmla="*/ 1248 h 1474"/>
                <a:gd name="T70" fmla="*/ 1304 w 1871"/>
                <a:gd name="T71" fmla="*/ 1134 h 1474"/>
                <a:gd name="T72" fmla="*/ 1361 w 1871"/>
                <a:gd name="T73" fmla="*/ 1021 h 1474"/>
                <a:gd name="T74" fmla="*/ 1531 w 1871"/>
                <a:gd name="T75" fmla="*/ 964 h 1474"/>
                <a:gd name="T76" fmla="*/ 1758 w 1871"/>
                <a:gd name="T77" fmla="*/ 1021 h 1474"/>
                <a:gd name="T78" fmla="*/ 1814 w 1871"/>
                <a:gd name="T79" fmla="*/ 964 h 1474"/>
                <a:gd name="T80" fmla="*/ 1871 w 1871"/>
                <a:gd name="T81" fmla="*/ 907 h 1474"/>
                <a:gd name="T82" fmla="*/ 1758 w 1871"/>
                <a:gd name="T83" fmla="*/ 737 h 1474"/>
                <a:gd name="T84" fmla="*/ 1701 w 1871"/>
                <a:gd name="T85" fmla="*/ 681 h 1474"/>
                <a:gd name="T86" fmla="*/ 1644 w 1871"/>
                <a:gd name="T87" fmla="*/ 624 h 1474"/>
                <a:gd name="T88" fmla="*/ 1531 w 1871"/>
                <a:gd name="T89" fmla="*/ 510 h 1474"/>
                <a:gd name="T90" fmla="*/ 1644 w 1871"/>
                <a:gd name="T91" fmla="*/ 397 h 1474"/>
                <a:gd name="T92" fmla="*/ 1587 w 1871"/>
                <a:gd name="T93" fmla="*/ 340 h 1474"/>
                <a:gd name="T94" fmla="*/ 1531 w 1871"/>
                <a:gd name="T95" fmla="*/ 28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1" h="1474">
                  <a:moveTo>
                    <a:pt x="1531" y="114"/>
                  </a:moveTo>
                  <a:lnTo>
                    <a:pt x="1361" y="114"/>
                  </a:lnTo>
                  <a:lnTo>
                    <a:pt x="1361" y="170"/>
                  </a:lnTo>
                  <a:lnTo>
                    <a:pt x="1247" y="170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020" y="170"/>
                  </a:lnTo>
                  <a:lnTo>
                    <a:pt x="1020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624" y="851"/>
                  </a:lnTo>
                  <a:lnTo>
                    <a:pt x="624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964" y="964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1077"/>
                  </a:lnTo>
                  <a:lnTo>
                    <a:pt x="964" y="1077"/>
                  </a:lnTo>
                  <a:lnTo>
                    <a:pt x="964" y="1134"/>
                  </a:lnTo>
                  <a:lnTo>
                    <a:pt x="1020" y="1134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247" y="1077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418"/>
                  </a:lnTo>
                  <a:lnTo>
                    <a:pt x="1417" y="1418"/>
                  </a:lnTo>
                  <a:lnTo>
                    <a:pt x="1417" y="1474"/>
                  </a:lnTo>
                  <a:lnTo>
                    <a:pt x="1531" y="1474"/>
                  </a:lnTo>
                  <a:lnTo>
                    <a:pt x="1531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304" y="1134"/>
                  </a:lnTo>
                  <a:lnTo>
                    <a:pt x="1304" y="1021"/>
                  </a:lnTo>
                  <a:lnTo>
                    <a:pt x="1361" y="1021"/>
                  </a:lnTo>
                  <a:lnTo>
                    <a:pt x="1361" y="964"/>
                  </a:lnTo>
                  <a:lnTo>
                    <a:pt x="1531" y="964"/>
                  </a:lnTo>
                  <a:lnTo>
                    <a:pt x="1531" y="1021"/>
                  </a:lnTo>
                  <a:lnTo>
                    <a:pt x="1758" y="1021"/>
                  </a:lnTo>
                  <a:lnTo>
                    <a:pt x="1758" y="964"/>
                  </a:lnTo>
                  <a:lnTo>
                    <a:pt x="1814" y="964"/>
                  </a:lnTo>
                  <a:lnTo>
                    <a:pt x="1814" y="907"/>
                  </a:lnTo>
                  <a:lnTo>
                    <a:pt x="1871" y="907"/>
                  </a:lnTo>
                  <a:lnTo>
                    <a:pt x="1871" y="737"/>
                  </a:lnTo>
                  <a:lnTo>
                    <a:pt x="1758" y="737"/>
                  </a:lnTo>
                  <a:lnTo>
                    <a:pt x="1758" y="681"/>
                  </a:lnTo>
                  <a:lnTo>
                    <a:pt x="1701" y="681"/>
                  </a:lnTo>
                  <a:lnTo>
                    <a:pt x="1701" y="624"/>
                  </a:lnTo>
                  <a:lnTo>
                    <a:pt x="1644" y="624"/>
                  </a:lnTo>
                  <a:lnTo>
                    <a:pt x="1644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644" y="397"/>
                  </a:lnTo>
                  <a:lnTo>
                    <a:pt x="1644" y="340"/>
                  </a:lnTo>
                  <a:lnTo>
                    <a:pt x="1587" y="340"/>
                  </a:lnTo>
                  <a:lnTo>
                    <a:pt x="1587" y="284"/>
                  </a:lnTo>
                  <a:lnTo>
                    <a:pt x="1531" y="284"/>
                  </a:lnTo>
                  <a:lnTo>
                    <a:pt x="153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9CC924D4-7CBB-49EC-88B2-46A8F5DA4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39"/>
              <a:ext cx="793" cy="681"/>
            </a:xfrm>
            <a:custGeom>
              <a:avLst/>
              <a:gdLst>
                <a:gd name="T0" fmla="*/ 793 w 793"/>
                <a:gd name="T1" fmla="*/ 114 h 681"/>
                <a:gd name="T2" fmla="*/ 793 w 793"/>
                <a:gd name="T3" fmla="*/ 170 h 681"/>
                <a:gd name="T4" fmla="*/ 737 w 793"/>
                <a:gd name="T5" fmla="*/ 170 h 681"/>
                <a:gd name="T6" fmla="*/ 737 w 793"/>
                <a:gd name="T7" fmla="*/ 340 h 681"/>
                <a:gd name="T8" fmla="*/ 623 w 793"/>
                <a:gd name="T9" fmla="*/ 340 h 681"/>
                <a:gd name="T10" fmla="*/ 623 w 793"/>
                <a:gd name="T11" fmla="*/ 511 h 681"/>
                <a:gd name="T12" fmla="*/ 567 w 793"/>
                <a:gd name="T13" fmla="*/ 511 h 681"/>
                <a:gd name="T14" fmla="*/ 567 w 793"/>
                <a:gd name="T15" fmla="*/ 567 h 681"/>
                <a:gd name="T16" fmla="*/ 453 w 793"/>
                <a:gd name="T17" fmla="*/ 567 h 681"/>
                <a:gd name="T18" fmla="*/ 453 w 793"/>
                <a:gd name="T19" fmla="*/ 511 h 681"/>
                <a:gd name="T20" fmla="*/ 340 w 793"/>
                <a:gd name="T21" fmla="*/ 511 h 681"/>
                <a:gd name="T22" fmla="*/ 340 w 793"/>
                <a:gd name="T23" fmla="*/ 567 h 681"/>
                <a:gd name="T24" fmla="*/ 226 w 793"/>
                <a:gd name="T25" fmla="*/ 567 h 681"/>
                <a:gd name="T26" fmla="*/ 226 w 793"/>
                <a:gd name="T27" fmla="*/ 681 h 681"/>
                <a:gd name="T28" fmla="*/ 170 w 793"/>
                <a:gd name="T29" fmla="*/ 681 h 681"/>
                <a:gd name="T30" fmla="*/ 170 w 793"/>
                <a:gd name="T31" fmla="*/ 624 h 681"/>
                <a:gd name="T32" fmla="*/ 113 w 793"/>
                <a:gd name="T33" fmla="*/ 624 h 681"/>
                <a:gd name="T34" fmla="*/ 113 w 793"/>
                <a:gd name="T35" fmla="*/ 567 h 681"/>
                <a:gd name="T36" fmla="*/ 56 w 793"/>
                <a:gd name="T37" fmla="*/ 567 h 681"/>
                <a:gd name="T38" fmla="*/ 56 w 793"/>
                <a:gd name="T39" fmla="*/ 511 h 681"/>
                <a:gd name="T40" fmla="*/ 0 w 793"/>
                <a:gd name="T41" fmla="*/ 511 h 681"/>
                <a:gd name="T42" fmla="*/ 0 w 793"/>
                <a:gd name="T43" fmla="*/ 454 h 681"/>
                <a:gd name="T44" fmla="*/ 56 w 793"/>
                <a:gd name="T45" fmla="*/ 454 h 681"/>
                <a:gd name="T46" fmla="*/ 56 w 793"/>
                <a:gd name="T47" fmla="*/ 340 h 681"/>
                <a:gd name="T48" fmla="*/ 113 w 793"/>
                <a:gd name="T49" fmla="*/ 340 h 681"/>
                <a:gd name="T50" fmla="*/ 113 w 793"/>
                <a:gd name="T51" fmla="*/ 227 h 681"/>
                <a:gd name="T52" fmla="*/ 283 w 793"/>
                <a:gd name="T53" fmla="*/ 227 h 681"/>
                <a:gd name="T54" fmla="*/ 283 w 793"/>
                <a:gd name="T55" fmla="*/ 114 h 681"/>
                <a:gd name="T56" fmla="*/ 170 w 793"/>
                <a:gd name="T57" fmla="*/ 114 h 681"/>
                <a:gd name="T58" fmla="*/ 170 w 793"/>
                <a:gd name="T59" fmla="*/ 57 h 681"/>
                <a:gd name="T60" fmla="*/ 283 w 793"/>
                <a:gd name="T61" fmla="*/ 57 h 681"/>
                <a:gd name="T62" fmla="*/ 283 w 793"/>
                <a:gd name="T63" fmla="*/ 0 h 681"/>
                <a:gd name="T64" fmla="*/ 340 w 793"/>
                <a:gd name="T65" fmla="*/ 0 h 681"/>
                <a:gd name="T66" fmla="*/ 340 w 793"/>
                <a:gd name="T67" fmla="*/ 57 h 681"/>
                <a:gd name="T68" fmla="*/ 397 w 793"/>
                <a:gd name="T69" fmla="*/ 57 h 681"/>
                <a:gd name="T70" fmla="*/ 397 w 793"/>
                <a:gd name="T71" fmla="*/ 0 h 681"/>
                <a:gd name="T72" fmla="*/ 680 w 793"/>
                <a:gd name="T73" fmla="*/ 0 h 681"/>
                <a:gd name="T74" fmla="*/ 680 w 793"/>
                <a:gd name="T75" fmla="*/ 57 h 681"/>
                <a:gd name="T76" fmla="*/ 737 w 793"/>
                <a:gd name="T77" fmla="*/ 57 h 681"/>
                <a:gd name="T78" fmla="*/ 737 w 793"/>
                <a:gd name="T79" fmla="*/ 114 h 681"/>
                <a:gd name="T80" fmla="*/ 793 w 793"/>
                <a:gd name="T8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681">
                  <a:moveTo>
                    <a:pt x="793" y="114"/>
                  </a:moveTo>
                  <a:lnTo>
                    <a:pt x="793" y="170"/>
                  </a:lnTo>
                  <a:lnTo>
                    <a:pt x="737" y="170"/>
                  </a:lnTo>
                  <a:lnTo>
                    <a:pt x="737" y="340"/>
                  </a:lnTo>
                  <a:lnTo>
                    <a:pt x="623" y="340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34" name="Group 30">
            <a:extLst>
              <a:ext uri="{FF2B5EF4-FFF2-40B4-BE49-F238E27FC236}">
                <a16:creationId xmlns:a16="http://schemas.microsoft.com/office/drawing/2014/main" id="{79B1E2A6-767E-4AA8-8955-D1CCCB3B8D08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9236075"/>
            <a:ext cx="530225" cy="133350"/>
            <a:chOff x="1492" y="3861"/>
            <a:chExt cx="334" cy="84"/>
          </a:xfrm>
        </p:grpSpPr>
        <p:sp>
          <p:nvSpPr>
            <p:cNvPr id="21535" name="WordArt 31">
              <a:extLst>
                <a:ext uri="{FF2B5EF4-FFF2-40B4-BE49-F238E27FC236}">
                  <a16:creationId xmlns:a16="http://schemas.microsoft.com/office/drawing/2014/main" id="{D5ADD77A-2379-4CBE-8FFA-79F8F20166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2" y="38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  <p:sp>
          <p:nvSpPr>
            <p:cNvPr id="21536" name="WordArt 32">
              <a:extLst>
                <a:ext uri="{FF2B5EF4-FFF2-40B4-BE49-F238E27FC236}">
                  <a16:creationId xmlns:a16="http://schemas.microsoft.com/office/drawing/2014/main" id="{F91C516E-AA25-4273-A703-C1BD8D56FB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3" y="38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</p:grpSp>
      <p:grpSp>
        <p:nvGrpSpPr>
          <p:cNvPr id="21537" name="Group 33">
            <a:extLst>
              <a:ext uri="{FF2B5EF4-FFF2-40B4-BE49-F238E27FC236}">
                <a16:creationId xmlns:a16="http://schemas.microsoft.com/office/drawing/2014/main" id="{3ADA39BD-24B9-4E4A-8FE0-1CD462619F31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9280525"/>
            <a:ext cx="396875" cy="133350"/>
            <a:chOff x="1039" y="3861"/>
            <a:chExt cx="250" cy="84"/>
          </a:xfrm>
        </p:grpSpPr>
        <p:sp>
          <p:nvSpPr>
            <p:cNvPr id="21538" name="WordArt 34">
              <a:extLst>
                <a:ext uri="{FF2B5EF4-FFF2-40B4-BE49-F238E27FC236}">
                  <a16:creationId xmlns:a16="http://schemas.microsoft.com/office/drawing/2014/main" id="{AB50D89B-DEDA-4387-BDA6-56A78C529E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  <p:sp>
          <p:nvSpPr>
            <p:cNvPr id="21539" name="WordArt 35">
              <a:extLst>
                <a:ext uri="{FF2B5EF4-FFF2-40B4-BE49-F238E27FC236}">
                  <a16:creationId xmlns:a16="http://schemas.microsoft.com/office/drawing/2014/main" id="{C42EC851-4ED3-48C4-8ADB-46CB93A0A6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</p:grpSp>
      <p:grpSp>
        <p:nvGrpSpPr>
          <p:cNvPr id="21540" name="Group 36">
            <a:extLst>
              <a:ext uri="{FF2B5EF4-FFF2-40B4-BE49-F238E27FC236}">
                <a16:creationId xmlns:a16="http://schemas.microsoft.com/office/drawing/2014/main" id="{C69E519E-CCC2-4B66-9B47-95FCF1A2E512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396875" cy="133350"/>
            <a:chOff x="676" y="3861"/>
            <a:chExt cx="250" cy="84"/>
          </a:xfrm>
        </p:grpSpPr>
        <p:sp>
          <p:nvSpPr>
            <p:cNvPr id="21541" name="WordArt 37">
              <a:extLst>
                <a:ext uri="{FF2B5EF4-FFF2-40B4-BE49-F238E27FC236}">
                  <a16:creationId xmlns:a16="http://schemas.microsoft.com/office/drawing/2014/main" id="{930CD587-5328-4FCB-B325-42B25642ED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  <p:sp>
          <p:nvSpPr>
            <p:cNvPr id="21542" name="WordArt 38">
              <a:extLst>
                <a:ext uri="{FF2B5EF4-FFF2-40B4-BE49-F238E27FC236}">
                  <a16:creationId xmlns:a16="http://schemas.microsoft.com/office/drawing/2014/main" id="{0FDCE964-A4FF-4A52-9EDA-9ED2ADE89B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7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</p:grpSp>
      <p:grpSp>
        <p:nvGrpSpPr>
          <p:cNvPr id="21543" name="Group 39">
            <a:extLst>
              <a:ext uri="{FF2B5EF4-FFF2-40B4-BE49-F238E27FC236}">
                <a16:creationId xmlns:a16="http://schemas.microsoft.com/office/drawing/2014/main" id="{9FC8B815-970C-47FF-883C-2DFC2632276C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286250"/>
            <a:ext cx="530225" cy="133350"/>
            <a:chOff x="1515" y="4118"/>
            <a:chExt cx="334" cy="84"/>
          </a:xfrm>
        </p:grpSpPr>
        <p:sp>
          <p:nvSpPr>
            <p:cNvPr id="21544" name="WordArt 40">
              <a:extLst>
                <a:ext uri="{FF2B5EF4-FFF2-40B4-BE49-F238E27FC236}">
                  <a16:creationId xmlns:a16="http://schemas.microsoft.com/office/drawing/2014/main" id="{FA95D04E-775E-4778-A809-390EEDE72D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1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  <p:sp>
          <p:nvSpPr>
            <p:cNvPr id="21545" name="WordArt 41">
              <a:extLst>
                <a:ext uri="{FF2B5EF4-FFF2-40B4-BE49-F238E27FC236}">
                  <a16:creationId xmlns:a16="http://schemas.microsoft.com/office/drawing/2014/main" id="{42F96973-2928-42BA-9410-E483DE227D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1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</p:grpSp>
      <p:grpSp>
        <p:nvGrpSpPr>
          <p:cNvPr id="21546" name="Group 42">
            <a:extLst>
              <a:ext uri="{FF2B5EF4-FFF2-40B4-BE49-F238E27FC236}">
                <a16:creationId xmlns:a16="http://schemas.microsoft.com/office/drawing/2014/main" id="{6CD2AC0D-B112-47FB-930E-DF00E9871837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1171238"/>
            <a:ext cx="396875" cy="133350"/>
            <a:chOff x="1062" y="4118"/>
            <a:chExt cx="250" cy="84"/>
          </a:xfrm>
        </p:grpSpPr>
        <p:sp>
          <p:nvSpPr>
            <p:cNvPr id="21547" name="WordArt 43">
              <a:extLst>
                <a:ext uri="{FF2B5EF4-FFF2-40B4-BE49-F238E27FC236}">
                  <a16:creationId xmlns:a16="http://schemas.microsoft.com/office/drawing/2014/main" id="{2B0D8E53-0D25-4494-82A3-CD9F1D8F83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  <p:sp>
          <p:nvSpPr>
            <p:cNvPr id="21548" name="WordArt 44">
              <a:extLst>
                <a:ext uri="{FF2B5EF4-FFF2-40B4-BE49-F238E27FC236}">
                  <a16:creationId xmlns:a16="http://schemas.microsoft.com/office/drawing/2014/main" id="{619373AD-F7FF-413D-8AD9-48AAED930E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</p:grpSp>
      <p:grpSp>
        <p:nvGrpSpPr>
          <p:cNvPr id="21549" name="Group 45">
            <a:extLst>
              <a:ext uri="{FF2B5EF4-FFF2-40B4-BE49-F238E27FC236}">
                <a16:creationId xmlns:a16="http://schemas.microsoft.com/office/drawing/2014/main" id="{B97B5DE8-DEA6-41A3-B167-D655C3406AEE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4465638"/>
            <a:ext cx="396875" cy="133350"/>
            <a:chOff x="699" y="4118"/>
            <a:chExt cx="250" cy="84"/>
          </a:xfrm>
        </p:grpSpPr>
        <p:sp>
          <p:nvSpPr>
            <p:cNvPr id="21550" name="WordArt 46">
              <a:extLst>
                <a:ext uri="{FF2B5EF4-FFF2-40B4-BE49-F238E27FC236}">
                  <a16:creationId xmlns:a16="http://schemas.microsoft.com/office/drawing/2014/main" id="{E4C98C29-898D-4F00-8F91-B50D786FC5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  <p:sp>
          <p:nvSpPr>
            <p:cNvPr id="21551" name="WordArt 47">
              <a:extLst>
                <a:ext uri="{FF2B5EF4-FFF2-40B4-BE49-F238E27FC236}">
                  <a16:creationId xmlns:a16="http://schemas.microsoft.com/office/drawing/2014/main" id="{B547C5FC-434D-4CD1-B147-5B73716FCF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</p:grpSp>
      <p:grpSp>
        <p:nvGrpSpPr>
          <p:cNvPr id="21552" name="Group 48">
            <a:extLst>
              <a:ext uri="{FF2B5EF4-FFF2-40B4-BE49-F238E27FC236}">
                <a16:creationId xmlns:a16="http://schemas.microsoft.com/office/drawing/2014/main" id="{01CBC424-B0B5-499A-B4C1-88628DF78E2F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10856913"/>
            <a:ext cx="530225" cy="133350"/>
            <a:chOff x="1515" y="4315"/>
            <a:chExt cx="334" cy="84"/>
          </a:xfrm>
        </p:grpSpPr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6854F551-8934-4CA5-B669-C5C12DC8C4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31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  <p:sp>
          <p:nvSpPr>
            <p:cNvPr id="21554" name="WordArt 50">
              <a:extLst>
                <a:ext uri="{FF2B5EF4-FFF2-40B4-BE49-F238E27FC236}">
                  <a16:creationId xmlns:a16="http://schemas.microsoft.com/office/drawing/2014/main" id="{012CCA45-FAF5-4E20-9798-6D56A72EB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31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</p:grpSp>
      <p:grpSp>
        <p:nvGrpSpPr>
          <p:cNvPr id="21555" name="Group 51">
            <a:extLst>
              <a:ext uri="{FF2B5EF4-FFF2-40B4-BE49-F238E27FC236}">
                <a16:creationId xmlns:a16="http://schemas.microsoft.com/office/drawing/2014/main" id="{4DB46508-743D-4973-8C2E-9584C035DBE1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7615238"/>
            <a:ext cx="396875" cy="133350"/>
            <a:chOff x="1062" y="4315"/>
            <a:chExt cx="250" cy="84"/>
          </a:xfrm>
        </p:grpSpPr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6F3F9E37-FC60-48F0-BF32-C37FD49185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  <p:sp>
          <p:nvSpPr>
            <p:cNvPr id="21557" name="WordArt 53">
              <a:extLst>
                <a:ext uri="{FF2B5EF4-FFF2-40B4-BE49-F238E27FC236}">
                  <a16:creationId xmlns:a16="http://schemas.microsoft.com/office/drawing/2014/main" id="{A41900AE-2E37-4844-AE29-8FFAD5C4B0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</p:grpSp>
      <p:grpSp>
        <p:nvGrpSpPr>
          <p:cNvPr id="21558" name="Group 54">
            <a:extLst>
              <a:ext uri="{FF2B5EF4-FFF2-40B4-BE49-F238E27FC236}">
                <a16:creationId xmlns:a16="http://schemas.microsoft.com/office/drawing/2014/main" id="{850EA88C-135B-4D40-9198-4A347DB69785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870450"/>
            <a:ext cx="396875" cy="133350"/>
            <a:chOff x="699" y="4315"/>
            <a:chExt cx="250" cy="84"/>
          </a:xfrm>
        </p:grpSpPr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A79E78E4-8B9A-4BAF-BD6B-1F69F8763D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  <p:sp>
          <p:nvSpPr>
            <p:cNvPr id="21560" name="WordArt 56">
              <a:extLst>
                <a:ext uri="{FF2B5EF4-FFF2-40B4-BE49-F238E27FC236}">
                  <a16:creationId xmlns:a16="http://schemas.microsoft.com/office/drawing/2014/main" id="{A5599AE1-DC65-4F54-971C-24EA9DC049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</p:grpSp>
      <p:grpSp>
        <p:nvGrpSpPr>
          <p:cNvPr id="21561" name="Group 57">
            <a:extLst>
              <a:ext uri="{FF2B5EF4-FFF2-40B4-BE49-F238E27FC236}">
                <a16:creationId xmlns:a16="http://schemas.microsoft.com/office/drawing/2014/main" id="{ACE7B7EE-7046-4949-81CF-016183C623BA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510088"/>
            <a:ext cx="530225" cy="133350"/>
            <a:chOff x="1515" y="4572"/>
            <a:chExt cx="334" cy="84"/>
          </a:xfrm>
        </p:grpSpPr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9FEDC7C2-7951-4159-8E1F-18568B19AD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  <p:sp>
          <p:nvSpPr>
            <p:cNvPr id="21563" name="WordArt 59">
              <a:extLst>
                <a:ext uri="{FF2B5EF4-FFF2-40B4-BE49-F238E27FC236}">
                  <a16:creationId xmlns:a16="http://schemas.microsoft.com/office/drawing/2014/main" id="{42E64789-36F3-4DCB-A533-9315084D76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</p:grpSp>
      <p:grpSp>
        <p:nvGrpSpPr>
          <p:cNvPr id="21564" name="Group 60">
            <a:extLst>
              <a:ext uri="{FF2B5EF4-FFF2-40B4-BE49-F238E27FC236}">
                <a16:creationId xmlns:a16="http://schemas.microsoft.com/office/drawing/2014/main" id="{B976A82E-5360-4757-BC24-2CD36C92003F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3430588"/>
            <a:ext cx="396875" cy="133350"/>
            <a:chOff x="1062" y="4572"/>
            <a:chExt cx="250" cy="84"/>
          </a:xfrm>
        </p:grpSpPr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C6FAA96C-DCC6-4A07-95B6-DFFE828378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  <p:sp>
          <p:nvSpPr>
            <p:cNvPr id="21566" name="WordArt 62">
              <a:extLst>
                <a:ext uri="{FF2B5EF4-FFF2-40B4-BE49-F238E27FC236}">
                  <a16:creationId xmlns:a16="http://schemas.microsoft.com/office/drawing/2014/main" id="{0073FE4A-75F0-4DEE-9032-803943EAA3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</p:grpSp>
      <p:grpSp>
        <p:nvGrpSpPr>
          <p:cNvPr id="21567" name="Group 63">
            <a:extLst>
              <a:ext uri="{FF2B5EF4-FFF2-40B4-BE49-F238E27FC236}">
                <a16:creationId xmlns:a16="http://schemas.microsoft.com/office/drawing/2014/main" id="{E5FB04A5-21C3-4E66-A9F2-4132E687237B}"/>
              </a:ext>
            </a:extLst>
          </p:cNvPr>
          <p:cNvGrpSpPr>
            <a:grpSpLocks/>
          </p:cNvGrpSpPr>
          <p:nvPr/>
        </p:nvGrpSpPr>
        <p:grpSpPr bwMode="auto">
          <a:xfrm>
            <a:off x="6915150" y="955675"/>
            <a:ext cx="396875" cy="133350"/>
            <a:chOff x="699" y="4572"/>
            <a:chExt cx="250" cy="84"/>
          </a:xfrm>
        </p:grpSpPr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D3B0FCE9-D2B6-43A5-87DB-FF50443A2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  <p:sp>
          <p:nvSpPr>
            <p:cNvPr id="21569" name="WordArt 65">
              <a:extLst>
                <a:ext uri="{FF2B5EF4-FFF2-40B4-BE49-F238E27FC236}">
                  <a16:creationId xmlns:a16="http://schemas.microsoft.com/office/drawing/2014/main" id="{D1152B6A-5DB1-4DB0-A860-B0171561D2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</p:grpSp>
      <p:grpSp>
        <p:nvGrpSpPr>
          <p:cNvPr id="21570" name="Group 66">
            <a:extLst>
              <a:ext uri="{FF2B5EF4-FFF2-40B4-BE49-F238E27FC236}">
                <a16:creationId xmlns:a16="http://schemas.microsoft.com/office/drawing/2014/main" id="{4E7FA05C-221C-4EAC-8398-57F74566D4EA}"/>
              </a:ext>
            </a:extLst>
          </p:cNvPr>
          <p:cNvGrpSpPr>
            <a:grpSpLocks/>
          </p:cNvGrpSpPr>
          <p:nvPr/>
        </p:nvGrpSpPr>
        <p:grpSpPr bwMode="auto">
          <a:xfrm>
            <a:off x="5260975" y="3656013"/>
            <a:ext cx="530225" cy="133350"/>
            <a:chOff x="1500" y="4768"/>
            <a:chExt cx="334" cy="84"/>
          </a:xfrm>
        </p:grpSpPr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7CB1CC86-27D4-4C23-8B33-ECD175F562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  <p:sp>
          <p:nvSpPr>
            <p:cNvPr id="21572" name="WordArt 68">
              <a:extLst>
                <a:ext uri="{FF2B5EF4-FFF2-40B4-BE49-F238E27FC236}">
                  <a16:creationId xmlns:a16="http://schemas.microsoft.com/office/drawing/2014/main" id="{4BE89B44-99A0-4E44-8A6D-65F90C072A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</p:grpSp>
      <p:grpSp>
        <p:nvGrpSpPr>
          <p:cNvPr id="21573" name="Group 69">
            <a:extLst>
              <a:ext uri="{FF2B5EF4-FFF2-40B4-BE49-F238E27FC236}">
                <a16:creationId xmlns:a16="http://schemas.microsoft.com/office/drawing/2014/main" id="{348E8D9B-3A73-4A3A-B20F-D9D8123A431A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645025"/>
            <a:ext cx="396875" cy="133350"/>
            <a:chOff x="1047" y="4768"/>
            <a:chExt cx="250" cy="84"/>
          </a:xfrm>
        </p:grpSpPr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7516DF78-5C0A-4D83-8560-4AE336C4A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3C5223C5-E973-4985-A164-F0A1C2ECD7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9E8846A0-FDE3-4110-8568-29C9F0FF93EF}"/>
              </a:ext>
            </a:extLst>
          </p:cNvPr>
          <p:cNvGrpSpPr>
            <a:grpSpLocks/>
          </p:cNvGrpSpPr>
          <p:nvPr/>
        </p:nvGrpSpPr>
        <p:grpSpPr bwMode="auto">
          <a:xfrm>
            <a:off x="2917825" y="1225550"/>
            <a:ext cx="396875" cy="133350"/>
            <a:chOff x="684" y="4768"/>
            <a:chExt cx="250" cy="84"/>
          </a:xfrm>
        </p:grpSpPr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E5984F52-59F7-44D1-A569-91A86D1A63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79B0370A-978D-44FF-9D6A-C0AF050FDB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</p:grpSp>
      <p:grpSp>
        <p:nvGrpSpPr>
          <p:cNvPr id="21579" name="Group 75">
            <a:extLst>
              <a:ext uri="{FF2B5EF4-FFF2-40B4-BE49-F238E27FC236}">
                <a16:creationId xmlns:a16="http://schemas.microsoft.com/office/drawing/2014/main" id="{DA98DB96-6437-4B1C-91FC-267E16E2F8E7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286250"/>
            <a:ext cx="530225" cy="133350"/>
            <a:chOff x="1500" y="5026"/>
            <a:chExt cx="334" cy="84"/>
          </a:xfrm>
        </p:grpSpPr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4B19A953-9D2C-4306-A14D-BEC080788E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5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F4DB4E1D-4DD1-4B4C-9296-19F88F6819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5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</p:grpSp>
      <p:grpSp>
        <p:nvGrpSpPr>
          <p:cNvPr id="21582" name="Group 78">
            <a:extLst>
              <a:ext uri="{FF2B5EF4-FFF2-40B4-BE49-F238E27FC236}">
                <a16:creationId xmlns:a16="http://schemas.microsoft.com/office/drawing/2014/main" id="{8C409738-6D79-4202-9428-7D9784E12F6A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091738"/>
            <a:ext cx="396875" cy="133350"/>
            <a:chOff x="1047" y="5026"/>
            <a:chExt cx="250" cy="84"/>
          </a:xfrm>
        </p:grpSpPr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10AAA4DF-1BB4-42BE-B1F4-ECD6CA50AA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A5DFC6F1-F1AC-4826-A97C-33135AC541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3544C28C-258C-4FB8-A26A-F3C8F8AA7484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8335963"/>
            <a:ext cx="396875" cy="133350"/>
            <a:chOff x="684" y="5026"/>
            <a:chExt cx="250" cy="84"/>
          </a:xfrm>
        </p:grpSpPr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855AE986-0D02-4929-9DE1-4FFD419175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52E35AE6-3261-4057-9F5F-AD4752908E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21588" name="Group 84">
            <a:extLst>
              <a:ext uri="{FF2B5EF4-FFF2-40B4-BE49-F238E27FC236}">
                <a16:creationId xmlns:a16="http://schemas.microsoft.com/office/drawing/2014/main" id="{1AEB09FF-1200-4E45-90CB-77E1670F5D9F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530225" cy="133350"/>
            <a:chOff x="1515" y="5252"/>
            <a:chExt cx="334" cy="84"/>
          </a:xfrm>
        </p:grpSpPr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FBDD474C-D925-4230-8F64-E2D96FD926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AFD6D8AE-1E48-4601-A007-72CDF5718C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43DB9BD1-5DEF-4622-B4F3-98CEB535E81B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6040438"/>
            <a:ext cx="396875" cy="133350"/>
            <a:chOff x="245" y="3861"/>
            <a:chExt cx="250" cy="84"/>
          </a:xfrm>
        </p:grpSpPr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E63E7618-0EDF-460C-900F-E475A216A9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B2022B98-AF42-49EC-873C-F6ED0364B8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265D5497-FEC3-42A9-9931-58EAD51E7B6B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1900238"/>
            <a:ext cx="396875" cy="133350"/>
            <a:chOff x="268" y="4118"/>
            <a:chExt cx="250" cy="84"/>
          </a:xfrm>
        </p:grpSpPr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5339AF47-765E-49A5-B095-D6F4BD80BC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244E2AA9-D846-494C-B5BF-8512061D63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</p:grpSp>
      <p:grpSp>
        <p:nvGrpSpPr>
          <p:cNvPr id="21597" name="Group 93">
            <a:extLst>
              <a:ext uri="{FF2B5EF4-FFF2-40B4-BE49-F238E27FC236}">
                <a16:creationId xmlns:a16="http://schemas.microsoft.com/office/drawing/2014/main" id="{60CE8580-B3D2-49B9-AB35-5CF2413773B8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2620963"/>
            <a:ext cx="396875" cy="133350"/>
            <a:chOff x="268" y="4315"/>
            <a:chExt cx="250" cy="84"/>
          </a:xfrm>
        </p:grpSpPr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48F95E7D-75BD-435D-B491-83D8FFD011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1D230515-0C29-4FD2-9551-CB81426B0D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</p:grpSp>
      <p:grpSp>
        <p:nvGrpSpPr>
          <p:cNvPr id="21600" name="Group 96">
            <a:extLst>
              <a:ext uri="{FF2B5EF4-FFF2-40B4-BE49-F238E27FC236}">
                <a16:creationId xmlns:a16="http://schemas.microsoft.com/office/drawing/2014/main" id="{94F21FB8-4A1D-4B81-BA54-A3460DA11F99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5815013"/>
            <a:ext cx="396875" cy="133350"/>
            <a:chOff x="268" y="4572"/>
            <a:chExt cx="250" cy="84"/>
          </a:xfrm>
        </p:grpSpPr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CC7D81D4-9564-443B-8233-37C92C763F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E2BD0479-1E2B-48D6-8317-EC22A4A6A7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</p:grpSp>
      <p:grpSp>
        <p:nvGrpSpPr>
          <p:cNvPr id="21603" name="Group 99">
            <a:extLst>
              <a:ext uri="{FF2B5EF4-FFF2-40B4-BE49-F238E27FC236}">
                <a16:creationId xmlns:a16="http://schemas.microsoft.com/office/drawing/2014/main" id="{F8947639-4B08-4D5B-AC92-9FEF177DACE4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314450"/>
            <a:ext cx="396875" cy="133350"/>
            <a:chOff x="253" y="4768"/>
            <a:chExt cx="250" cy="84"/>
          </a:xfrm>
        </p:grpSpPr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C429BCBC-DE1E-4775-87A4-F7BD69B76C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0F0A4C02-A3EE-459D-BB18-16DCFA837F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7CD20390-A217-41C8-B778-64E4B0241BD2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3970338"/>
            <a:ext cx="396875" cy="133350"/>
            <a:chOff x="253" y="5026"/>
            <a:chExt cx="250" cy="84"/>
          </a:xfrm>
        </p:grpSpPr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39268EE9-3C5B-4A75-863E-1D59DB0F90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39FDC1CF-9778-41F4-9183-B629735C98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688C39CC-7633-44BB-A5B2-37A987BAEE3C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279400"/>
            <a:ext cx="7740650" cy="12242800"/>
            <a:chOff x="529" y="176"/>
            <a:chExt cx="4876" cy="7712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8D46AF65-C336-4F58-91C1-7ADE05A75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486"/>
              <a:ext cx="1248" cy="2721"/>
            </a:xfrm>
            <a:custGeom>
              <a:avLst/>
              <a:gdLst>
                <a:gd name="T0" fmla="*/ 1248 w 1248"/>
                <a:gd name="T1" fmla="*/ 2721 h 2721"/>
                <a:gd name="T2" fmla="*/ 1021 w 1248"/>
                <a:gd name="T3" fmla="*/ 2721 h 2721"/>
                <a:gd name="T4" fmla="*/ 1021 w 1248"/>
                <a:gd name="T5" fmla="*/ 2608 h 2721"/>
                <a:gd name="T6" fmla="*/ 794 w 1248"/>
                <a:gd name="T7" fmla="*/ 2608 h 2721"/>
                <a:gd name="T8" fmla="*/ 794 w 1248"/>
                <a:gd name="T9" fmla="*/ 2494 h 2721"/>
                <a:gd name="T10" fmla="*/ 681 w 1248"/>
                <a:gd name="T11" fmla="*/ 2494 h 2721"/>
                <a:gd name="T12" fmla="*/ 681 w 1248"/>
                <a:gd name="T13" fmla="*/ 2608 h 2721"/>
                <a:gd name="T14" fmla="*/ 567 w 1248"/>
                <a:gd name="T15" fmla="*/ 2608 h 2721"/>
                <a:gd name="T16" fmla="*/ 567 w 1248"/>
                <a:gd name="T17" fmla="*/ 2494 h 2721"/>
                <a:gd name="T18" fmla="*/ 454 w 1248"/>
                <a:gd name="T19" fmla="*/ 2494 h 2721"/>
                <a:gd name="T20" fmla="*/ 454 w 1248"/>
                <a:gd name="T21" fmla="*/ 2381 h 2721"/>
                <a:gd name="T22" fmla="*/ 227 w 1248"/>
                <a:gd name="T23" fmla="*/ 2381 h 2721"/>
                <a:gd name="T24" fmla="*/ 227 w 1248"/>
                <a:gd name="T25" fmla="*/ 1701 h 2721"/>
                <a:gd name="T26" fmla="*/ 114 w 1248"/>
                <a:gd name="T27" fmla="*/ 1701 h 2721"/>
                <a:gd name="T28" fmla="*/ 114 w 1248"/>
                <a:gd name="T29" fmla="*/ 1474 h 2721"/>
                <a:gd name="T30" fmla="*/ 0 w 1248"/>
                <a:gd name="T31" fmla="*/ 1474 h 2721"/>
                <a:gd name="T32" fmla="*/ 0 w 1248"/>
                <a:gd name="T33" fmla="*/ 1020 h 2721"/>
                <a:gd name="T34" fmla="*/ 114 w 1248"/>
                <a:gd name="T35" fmla="*/ 1020 h 2721"/>
                <a:gd name="T36" fmla="*/ 114 w 1248"/>
                <a:gd name="T37" fmla="*/ 453 h 2721"/>
                <a:gd name="T38" fmla="*/ 227 w 1248"/>
                <a:gd name="T39" fmla="*/ 453 h 2721"/>
                <a:gd name="T40" fmla="*/ 227 w 1248"/>
                <a:gd name="T41" fmla="*/ 0 h 2721"/>
                <a:gd name="T42" fmla="*/ 454 w 1248"/>
                <a:gd name="T43" fmla="*/ 0 h 2721"/>
                <a:gd name="T44" fmla="*/ 454 w 1248"/>
                <a:gd name="T45" fmla="*/ 113 h 2721"/>
                <a:gd name="T46" fmla="*/ 681 w 1248"/>
                <a:gd name="T47" fmla="*/ 113 h 2721"/>
                <a:gd name="T48" fmla="*/ 681 w 1248"/>
                <a:gd name="T49" fmla="*/ 453 h 2721"/>
                <a:gd name="T50" fmla="*/ 907 w 1248"/>
                <a:gd name="T51" fmla="*/ 453 h 2721"/>
                <a:gd name="T52" fmla="*/ 907 w 1248"/>
                <a:gd name="T53" fmla="*/ 680 h 2721"/>
                <a:gd name="T54" fmla="*/ 1021 w 1248"/>
                <a:gd name="T55" fmla="*/ 680 h 2721"/>
                <a:gd name="T56" fmla="*/ 1021 w 1248"/>
                <a:gd name="T57" fmla="*/ 793 h 2721"/>
                <a:gd name="T58" fmla="*/ 1134 w 1248"/>
                <a:gd name="T59" fmla="*/ 793 h 2721"/>
                <a:gd name="T60" fmla="*/ 1134 w 1248"/>
                <a:gd name="T61" fmla="*/ 907 h 2721"/>
                <a:gd name="T62" fmla="*/ 1248 w 1248"/>
                <a:gd name="T63" fmla="*/ 907 h 2721"/>
                <a:gd name="T64" fmla="*/ 1248 w 1248"/>
                <a:gd name="T65" fmla="*/ 1020 h 2721"/>
                <a:gd name="T66" fmla="*/ 1021 w 1248"/>
                <a:gd name="T67" fmla="*/ 1020 h 2721"/>
                <a:gd name="T68" fmla="*/ 1021 w 1248"/>
                <a:gd name="T69" fmla="*/ 1134 h 2721"/>
                <a:gd name="T70" fmla="*/ 1248 w 1248"/>
                <a:gd name="T71" fmla="*/ 1134 h 2721"/>
                <a:gd name="T72" fmla="*/ 1248 w 1248"/>
                <a:gd name="T73" fmla="*/ 1360 h 2721"/>
                <a:gd name="T74" fmla="*/ 1248 w 1248"/>
                <a:gd name="T75" fmla="*/ 1587 h 2721"/>
                <a:gd name="T76" fmla="*/ 1021 w 1248"/>
                <a:gd name="T77" fmla="*/ 1587 h 2721"/>
                <a:gd name="T78" fmla="*/ 1021 w 1248"/>
                <a:gd name="T79" fmla="*/ 1701 h 2721"/>
                <a:gd name="T80" fmla="*/ 794 w 1248"/>
                <a:gd name="T81" fmla="*/ 1701 h 2721"/>
                <a:gd name="T82" fmla="*/ 794 w 1248"/>
                <a:gd name="T83" fmla="*/ 1814 h 2721"/>
                <a:gd name="T84" fmla="*/ 907 w 1248"/>
                <a:gd name="T85" fmla="*/ 1814 h 2721"/>
                <a:gd name="T86" fmla="*/ 907 w 1248"/>
                <a:gd name="T87" fmla="*/ 1927 h 2721"/>
                <a:gd name="T88" fmla="*/ 1021 w 1248"/>
                <a:gd name="T89" fmla="*/ 1927 h 2721"/>
                <a:gd name="T90" fmla="*/ 1021 w 1248"/>
                <a:gd name="T91" fmla="*/ 2041 h 2721"/>
                <a:gd name="T92" fmla="*/ 1134 w 1248"/>
                <a:gd name="T93" fmla="*/ 2041 h 2721"/>
                <a:gd name="T94" fmla="*/ 1134 w 1248"/>
                <a:gd name="T95" fmla="*/ 2268 h 2721"/>
                <a:gd name="T96" fmla="*/ 1248 w 1248"/>
                <a:gd name="T97" fmla="*/ 2268 h 2721"/>
                <a:gd name="T98" fmla="*/ 1248 w 1248"/>
                <a:gd name="T99" fmla="*/ 2721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48" h="2721">
                  <a:moveTo>
                    <a:pt x="1248" y="2721"/>
                  </a:moveTo>
                  <a:lnTo>
                    <a:pt x="1021" y="2721"/>
                  </a:lnTo>
                  <a:lnTo>
                    <a:pt x="1021" y="2608"/>
                  </a:lnTo>
                  <a:lnTo>
                    <a:pt x="794" y="2608"/>
                  </a:lnTo>
                  <a:lnTo>
                    <a:pt x="794" y="2494"/>
                  </a:lnTo>
                  <a:lnTo>
                    <a:pt x="681" y="2494"/>
                  </a:lnTo>
                  <a:lnTo>
                    <a:pt x="681" y="2608"/>
                  </a:lnTo>
                  <a:lnTo>
                    <a:pt x="567" y="2608"/>
                  </a:lnTo>
                  <a:lnTo>
                    <a:pt x="567" y="2494"/>
                  </a:lnTo>
                  <a:lnTo>
                    <a:pt x="454" y="2494"/>
                  </a:lnTo>
                  <a:lnTo>
                    <a:pt x="454" y="2381"/>
                  </a:lnTo>
                  <a:lnTo>
                    <a:pt x="227" y="2381"/>
                  </a:lnTo>
                  <a:lnTo>
                    <a:pt x="227" y="1701"/>
                  </a:lnTo>
                  <a:lnTo>
                    <a:pt x="114" y="1701"/>
                  </a:lnTo>
                  <a:lnTo>
                    <a:pt x="114" y="1474"/>
                  </a:lnTo>
                  <a:lnTo>
                    <a:pt x="0" y="1474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453"/>
                  </a:lnTo>
                  <a:lnTo>
                    <a:pt x="907" y="453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793"/>
                  </a:lnTo>
                  <a:lnTo>
                    <a:pt x="1134" y="793"/>
                  </a:lnTo>
                  <a:lnTo>
                    <a:pt x="1134" y="907"/>
                  </a:lnTo>
                  <a:lnTo>
                    <a:pt x="1248" y="907"/>
                  </a:lnTo>
                  <a:lnTo>
                    <a:pt x="1248" y="1020"/>
                  </a:lnTo>
                  <a:lnTo>
                    <a:pt x="1021" y="1020"/>
                  </a:lnTo>
                  <a:lnTo>
                    <a:pt x="1021" y="1134"/>
                  </a:lnTo>
                  <a:lnTo>
                    <a:pt x="1248" y="1134"/>
                  </a:lnTo>
                  <a:lnTo>
                    <a:pt x="1248" y="1360"/>
                  </a:lnTo>
                  <a:lnTo>
                    <a:pt x="1248" y="1587"/>
                  </a:lnTo>
                  <a:lnTo>
                    <a:pt x="1021" y="1587"/>
                  </a:lnTo>
                  <a:lnTo>
                    <a:pt x="1021" y="1701"/>
                  </a:lnTo>
                  <a:lnTo>
                    <a:pt x="794" y="1701"/>
                  </a:lnTo>
                  <a:lnTo>
                    <a:pt x="794" y="1814"/>
                  </a:lnTo>
                  <a:lnTo>
                    <a:pt x="907" y="1814"/>
                  </a:lnTo>
                  <a:lnTo>
                    <a:pt x="907" y="1927"/>
                  </a:lnTo>
                  <a:lnTo>
                    <a:pt x="1021" y="1927"/>
                  </a:lnTo>
                  <a:lnTo>
                    <a:pt x="1021" y="2041"/>
                  </a:lnTo>
                  <a:lnTo>
                    <a:pt x="1134" y="2041"/>
                  </a:lnTo>
                  <a:lnTo>
                    <a:pt x="1134" y="2268"/>
                  </a:lnTo>
                  <a:lnTo>
                    <a:pt x="1248" y="2268"/>
                  </a:lnTo>
                  <a:lnTo>
                    <a:pt x="1248" y="27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6AA0E024-7017-4BC5-B68B-28B46DCDE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846"/>
              <a:ext cx="680" cy="908"/>
            </a:xfrm>
            <a:custGeom>
              <a:avLst/>
              <a:gdLst>
                <a:gd name="T0" fmla="*/ 453 w 680"/>
                <a:gd name="T1" fmla="*/ 0 h 908"/>
                <a:gd name="T2" fmla="*/ 226 w 680"/>
                <a:gd name="T3" fmla="*/ 0 h 908"/>
                <a:gd name="T4" fmla="*/ 226 w 680"/>
                <a:gd name="T5" fmla="*/ 114 h 908"/>
                <a:gd name="T6" fmla="*/ 113 w 680"/>
                <a:gd name="T7" fmla="*/ 114 h 908"/>
                <a:gd name="T8" fmla="*/ 113 w 680"/>
                <a:gd name="T9" fmla="*/ 681 h 908"/>
                <a:gd name="T10" fmla="*/ 0 w 680"/>
                <a:gd name="T11" fmla="*/ 681 h 908"/>
                <a:gd name="T12" fmla="*/ 0 w 680"/>
                <a:gd name="T13" fmla="*/ 794 h 908"/>
                <a:gd name="T14" fmla="*/ 0 w 680"/>
                <a:gd name="T15" fmla="*/ 908 h 908"/>
                <a:gd name="T16" fmla="*/ 453 w 680"/>
                <a:gd name="T17" fmla="*/ 908 h 908"/>
                <a:gd name="T18" fmla="*/ 567 w 680"/>
                <a:gd name="T19" fmla="*/ 908 h 908"/>
                <a:gd name="T20" fmla="*/ 567 w 680"/>
                <a:gd name="T21" fmla="*/ 794 h 908"/>
                <a:gd name="T22" fmla="*/ 680 w 680"/>
                <a:gd name="T23" fmla="*/ 794 h 908"/>
                <a:gd name="T24" fmla="*/ 680 w 680"/>
                <a:gd name="T25" fmla="*/ 341 h 908"/>
                <a:gd name="T26" fmla="*/ 567 w 680"/>
                <a:gd name="T27" fmla="*/ 341 h 908"/>
                <a:gd name="T28" fmla="*/ 567 w 680"/>
                <a:gd name="T29" fmla="*/ 114 h 908"/>
                <a:gd name="T30" fmla="*/ 453 w 680"/>
                <a:gd name="T31" fmla="*/ 114 h 908"/>
                <a:gd name="T32" fmla="*/ 453 w 680"/>
                <a:gd name="T3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8">
                  <a:moveTo>
                    <a:pt x="453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0" y="908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42CAB9DD-2376-4371-B559-52DC5220A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073"/>
              <a:ext cx="907" cy="794"/>
            </a:xfrm>
            <a:custGeom>
              <a:avLst/>
              <a:gdLst>
                <a:gd name="T0" fmla="*/ 794 w 907"/>
                <a:gd name="T1" fmla="*/ 0 h 794"/>
                <a:gd name="T2" fmla="*/ 227 w 907"/>
                <a:gd name="T3" fmla="*/ 0 h 794"/>
                <a:gd name="T4" fmla="*/ 227 w 907"/>
                <a:gd name="T5" fmla="*/ 114 h 794"/>
                <a:gd name="T6" fmla="*/ 0 w 907"/>
                <a:gd name="T7" fmla="*/ 114 h 794"/>
                <a:gd name="T8" fmla="*/ 0 w 907"/>
                <a:gd name="T9" fmla="*/ 227 h 794"/>
                <a:gd name="T10" fmla="*/ 113 w 907"/>
                <a:gd name="T11" fmla="*/ 227 h 794"/>
                <a:gd name="T12" fmla="*/ 113 w 907"/>
                <a:gd name="T13" fmla="*/ 340 h 794"/>
                <a:gd name="T14" fmla="*/ 227 w 907"/>
                <a:gd name="T15" fmla="*/ 340 h 794"/>
                <a:gd name="T16" fmla="*/ 227 w 907"/>
                <a:gd name="T17" fmla="*/ 454 h 794"/>
                <a:gd name="T18" fmla="*/ 340 w 907"/>
                <a:gd name="T19" fmla="*/ 454 h 794"/>
                <a:gd name="T20" fmla="*/ 340 w 907"/>
                <a:gd name="T21" fmla="*/ 681 h 794"/>
                <a:gd name="T22" fmla="*/ 454 w 907"/>
                <a:gd name="T23" fmla="*/ 681 h 794"/>
                <a:gd name="T24" fmla="*/ 454 w 907"/>
                <a:gd name="T25" fmla="*/ 794 h 794"/>
                <a:gd name="T26" fmla="*/ 567 w 907"/>
                <a:gd name="T27" fmla="*/ 794 h 794"/>
                <a:gd name="T28" fmla="*/ 567 w 907"/>
                <a:gd name="T29" fmla="*/ 681 h 794"/>
                <a:gd name="T30" fmla="*/ 794 w 907"/>
                <a:gd name="T31" fmla="*/ 681 h 794"/>
                <a:gd name="T32" fmla="*/ 794 w 907"/>
                <a:gd name="T33" fmla="*/ 454 h 794"/>
                <a:gd name="T34" fmla="*/ 907 w 907"/>
                <a:gd name="T35" fmla="*/ 454 h 794"/>
                <a:gd name="T36" fmla="*/ 907 w 907"/>
                <a:gd name="T37" fmla="*/ 114 h 794"/>
                <a:gd name="T38" fmla="*/ 794 w 907"/>
                <a:gd name="T39" fmla="*/ 114 h 794"/>
                <a:gd name="T40" fmla="*/ 794 w 907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79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DD31241A-13A7-43D5-BB6D-B95438E75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6300"/>
              <a:ext cx="1474" cy="1588"/>
            </a:xfrm>
            <a:custGeom>
              <a:avLst/>
              <a:gdLst>
                <a:gd name="T0" fmla="*/ 453 w 1474"/>
                <a:gd name="T1" fmla="*/ 0 h 1588"/>
                <a:gd name="T2" fmla="*/ 680 w 1474"/>
                <a:gd name="T3" fmla="*/ 0 h 1588"/>
                <a:gd name="T4" fmla="*/ 680 w 1474"/>
                <a:gd name="T5" fmla="*/ 113 h 1588"/>
                <a:gd name="T6" fmla="*/ 1020 w 1474"/>
                <a:gd name="T7" fmla="*/ 113 h 1588"/>
                <a:gd name="T8" fmla="*/ 1020 w 1474"/>
                <a:gd name="T9" fmla="*/ 454 h 1588"/>
                <a:gd name="T10" fmla="*/ 1134 w 1474"/>
                <a:gd name="T11" fmla="*/ 454 h 1588"/>
                <a:gd name="T12" fmla="*/ 1134 w 1474"/>
                <a:gd name="T13" fmla="*/ 567 h 1588"/>
                <a:gd name="T14" fmla="*/ 1360 w 1474"/>
                <a:gd name="T15" fmla="*/ 567 h 1588"/>
                <a:gd name="T16" fmla="*/ 1360 w 1474"/>
                <a:gd name="T17" fmla="*/ 907 h 1588"/>
                <a:gd name="T18" fmla="*/ 1474 w 1474"/>
                <a:gd name="T19" fmla="*/ 907 h 1588"/>
                <a:gd name="T20" fmla="*/ 1474 w 1474"/>
                <a:gd name="T21" fmla="*/ 1247 h 1588"/>
                <a:gd name="T22" fmla="*/ 1360 w 1474"/>
                <a:gd name="T23" fmla="*/ 1247 h 1588"/>
                <a:gd name="T24" fmla="*/ 1360 w 1474"/>
                <a:gd name="T25" fmla="*/ 1361 h 1588"/>
                <a:gd name="T26" fmla="*/ 1247 w 1474"/>
                <a:gd name="T27" fmla="*/ 1361 h 1588"/>
                <a:gd name="T28" fmla="*/ 1247 w 1474"/>
                <a:gd name="T29" fmla="*/ 1474 h 1588"/>
                <a:gd name="T30" fmla="*/ 907 w 1474"/>
                <a:gd name="T31" fmla="*/ 1474 h 1588"/>
                <a:gd name="T32" fmla="*/ 907 w 1474"/>
                <a:gd name="T33" fmla="*/ 1588 h 1588"/>
                <a:gd name="T34" fmla="*/ 793 w 1474"/>
                <a:gd name="T35" fmla="*/ 1588 h 1588"/>
                <a:gd name="T36" fmla="*/ 793 w 1474"/>
                <a:gd name="T37" fmla="*/ 1474 h 1588"/>
                <a:gd name="T38" fmla="*/ 567 w 1474"/>
                <a:gd name="T39" fmla="*/ 1474 h 1588"/>
                <a:gd name="T40" fmla="*/ 567 w 1474"/>
                <a:gd name="T41" fmla="*/ 1361 h 1588"/>
                <a:gd name="T42" fmla="*/ 453 w 1474"/>
                <a:gd name="T43" fmla="*/ 1361 h 1588"/>
                <a:gd name="T44" fmla="*/ 453 w 1474"/>
                <a:gd name="T45" fmla="*/ 1021 h 1588"/>
                <a:gd name="T46" fmla="*/ 113 w 1474"/>
                <a:gd name="T47" fmla="*/ 1021 h 1588"/>
                <a:gd name="T48" fmla="*/ 113 w 1474"/>
                <a:gd name="T49" fmla="*/ 907 h 1588"/>
                <a:gd name="T50" fmla="*/ 0 w 1474"/>
                <a:gd name="T51" fmla="*/ 907 h 1588"/>
                <a:gd name="T52" fmla="*/ 0 w 1474"/>
                <a:gd name="T53" fmla="*/ 567 h 1588"/>
                <a:gd name="T54" fmla="*/ 113 w 1474"/>
                <a:gd name="T55" fmla="*/ 567 h 1588"/>
                <a:gd name="T56" fmla="*/ 113 w 1474"/>
                <a:gd name="T57" fmla="*/ 454 h 1588"/>
                <a:gd name="T58" fmla="*/ 340 w 1474"/>
                <a:gd name="T59" fmla="*/ 454 h 1588"/>
                <a:gd name="T60" fmla="*/ 340 w 1474"/>
                <a:gd name="T61" fmla="*/ 227 h 1588"/>
                <a:gd name="T62" fmla="*/ 453 w 1474"/>
                <a:gd name="T63" fmla="*/ 227 h 1588"/>
                <a:gd name="T64" fmla="*/ 453 w 1474"/>
                <a:gd name="T6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74" h="1588">
                  <a:moveTo>
                    <a:pt x="453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1020" y="113"/>
                  </a:lnTo>
                  <a:lnTo>
                    <a:pt x="1020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360" y="567"/>
                  </a:lnTo>
                  <a:lnTo>
                    <a:pt x="1360" y="907"/>
                  </a:lnTo>
                  <a:lnTo>
                    <a:pt x="1474" y="907"/>
                  </a:lnTo>
                  <a:lnTo>
                    <a:pt x="1474" y="1247"/>
                  </a:lnTo>
                  <a:lnTo>
                    <a:pt x="1360" y="1247"/>
                  </a:lnTo>
                  <a:lnTo>
                    <a:pt x="1360" y="1361"/>
                  </a:lnTo>
                  <a:lnTo>
                    <a:pt x="1247" y="1361"/>
                  </a:lnTo>
                  <a:lnTo>
                    <a:pt x="1247" y="1474"/>
                  </a:lnTo>
                  <a:lnTo>
                    <a:pt x="907" y="1474"/>
                  </a:lnTo>
                  <a:lnTo>
                    <a:pt x="907" y="1588"/>
                  </a:lnTo>
                  <a:lnTo>
                    <a:pt x="793" y="1588"/>
                  </a:lnTo>
                  <a:lnTo>
                    <a:pt x="793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859A2CD3-AA9E-4929-B04B-0E92E343C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6300"/>
              <a:ext cx="567" cy="1134"/>
            </a:xfrm>
            <a:custGeom>
              <a:avLst/>
              <a:gdLst>
                <a:gd name="T0" fmla="*/ 453 w 567"/>
                <a:gd name="T1" fmla="*/ 0 h 1134"/>
                <a:gd name="T2" fmla="*/ 340 w 567"/>
                <a:gd name="T3" fmla="*/ 0 h 1134"/>
                <a:gd name="T4" fmla="*/ 340 w 567"/>
                <a:gd name="T5" fmla="*/ 113 h 1134"/>
                <a:gd name="T6" fmla="*/ 226 w 567"/>
                <a:gd name="T7" fmla="*/ 113 h 1134"/>
                <a:gd name="T8" fmla="*/ 226 w 567"/>
                <a:gd name="T9" fmla="*/ 0 h 1134"/>
                <a:gd name="T10" fmla="*/ 0 w 567"/>
                <a:gd name="T11" fmla="*/ 0 h 1134"/>
                <a:gd name="T12" fmla="*/ 0 w 567"/>
                <a:gd name="T13" fmla="*/ 227 h 1134"/>
                <a:gd name="T14" fmla="*/ 113 w 567"/>
                <a:gd name="T15" fmla="*/ 227 h 1134"/>
                <a:gd name="T16" fmla="*/ 113 w 567"/>
                <a:gd name="T17" fmla="*/ 567 h 1134"/>
                <a:gd name="T18" fmla="*/ 226 w 567"/>
                <a:gd name="T19" fmla="*/ 567 h 1134"/>
                <a:gd name="T20" fmla="*/ 226 w 567"/>
                <a:gd name="T21" fmla="*/ 907 h 1134"/>
                <a:gd name="T22" fmla="*/ 340 w 567"/>
                <a:gd name="T23" fmla="*/ 907 h 1134"/>
                <a:gd name="T24" fmla="*/ 340 w 567"/>
                <a:gd name="T25" fmla="*/ 1134 h 1134"/>
                <a:gd name="T26" fmla="*/ 453 w 567"/>
                <a:gd name="T27" fmla="*/ 1134 h 1134"/>
                <a:gd name="T28" fmla="*/ 453 w 567"/>
                <a:gd name="T29" fmla="*/ 907 h 1134"/>
                <a:gd name="T30" fmla="*/ 567 w 567"/>
                <a:gd name="T31" fmla="*/ 907 h 1134"/>
                <a:gd name="T32" fmla="*/ 567 w 567"/>
                <a:gd name="T33" fmla="*/ 567 h 1134"/>
                <a:gd name="T34" fmla="*/ 453 w 567"/>
                <a:gd name="T35" fmla="*/ 567 h 1134"/>
                <a:gd name="T36" fmla="*/ 453 w 567"/>
                <a:gd name="T37" fmla="*/ 227 h 1134"/>
                <a:gd name="T38" fmla="*/ 567 w 567"/>
                <a:gd name="T39" fmla="*/ 227 h 1134"/>
                <a:gd name="T40" fmla="*/ 567 w 567"/>
                <a:gd name="T41" fmla="*/ 113 h 1134"/>
                <a:gd name="T42" fmla="*/ 453 w 567"/>
                <a:gd name="T43" fmla="*/ 113 h 1134"/>
                <a:gd name="T44" fmla="*/ 453 w 567"/>
                <a:gd name="T4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1134">
                  <a:moveTo>
                    <a:pt x="45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292FEDCC-9FC5-492D-A1C4-134BA7EFC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393"/>
              <a:ext cx="1928" cy="1474"/>
            </a:xfrm>
            <a:custGeom>
              <a:avLst/>
              <a:gdLst>
                <a:gd name="T0" fmla="*/ 1474 w 1928"/>
                <a:gd name="T1" fmla="*/ 0 h 1474"/>
                <a:gd name="T2" fmla="*/ 1361 w 1928"/>
                <a:gd name="T3" fmla="*/ 0 h 1474"/>
                <a:gd name="T4" fmla="*/ 1361 w 1928"/>
                <a:gd name="T5" fmla="*/ 113 h 1474"/>
                <a:gd name="T6" fmla="*/ 1020 w 1928"/>
                <a:gd name="T7" fmla="*/ 113 h 1474"/>
                <a:gd name="T8" fmla="*/ 1020 w 1928"/>
                <a:gd name="T9" fmla="*/ 227 h 1474"/>
                <a:gd name="T10" fmla="*/ 907 w 1928"/>
                <a:gd name="T11" fmla="*/ 227 h 1474"/>
                <a:gd name="T12" fmla="*/ 907 w 1928"/>
                <a:gd name="T13" fmla="*/ 113 h 1474"/>
                <a:gd name="T14" fmla="*/ 680 w 1928"/>
                <a:gd name="T15" fmla="*/ 113 h 1474"/>
                <a:gd name="T16" fmla="*/ 680 w 1928"/>
                <a:gd name="T17" fmla="*/ 0 h 1474"/>
                <a:gd name="T18" fmla="*/ 453 w 1928"/>
                <a:gd name="T19" fmla="*/ 0 h 1474"/>
                <a:gd name="T20" fmla="*/ 453 w 1928"/>
                <a:gd name="T21" fmla="*/ 113 h 1474"/>
                <a:gd name="T22" fmla="*/ 340 w 1928"/>
                <a:gd name="T23" fmla="*/ 113 h 1474"/>
                <a:gd name="T24" fmla="*/ 340 w 1928"/>
                <a:gd name="T25" fmla="*/ 0 h 1474"/>
                <a:gd name="T26" fmla="*/ 227 w 1928"/>
                <a:gd name="T27" fmla="*/ 0 h 1474"/>
                <a:gd name="T28" fmla="*/ 227 w 1928"/>
                <a:gd name="T29" fmla="*/ 113 h 1474"/>
                <a:gd name="T30" fmla="*/ 0 w 1928"/>
                <a:gd name="T31" fmla="*/ 113 h 1474"/>
                <a:gd name="T32" fmla="*/ 0 w 1928"/>
                <a:gd name="T33" fmla="*/ 227 h 1474"/>
                <a:gd name="T34" fmla="*/ 227 w 1928"/>
                <a:gd name="T35" fmla="*/ 227 h 1474"/>
                <a:gd name="T36" fmla="*/ 227 w 1928"/>
                <a:gd name="T37" fmla="*/ 680 h 1474"/>
                <a:gd name="T38" fmla="*/ 567 w 1928"/>
                <a:gd name="T39" fmla="*/ 680 h 1474"/>
                <a:gd name="T40" fmla="*/ 567 w 1928"/>
                <a:gd name="T41" fmla="*/ 794 h 1474"/>
                <a:gd name="T42" fmla="*/ 680 w 1928"/>
                <a:gd name="T43" fmla="*/ 794 h 1474"/>
                <a:gd name="T44" fmla="*/ 680 w 1928"/>
                <a:gd name="T45" fmla="*/ 907 h 1474"/>
                <a:gd name="T46" fmla="*/ 907 w 1928"/>
                <a:gd name="T47" fmla="*/ 907 h 1474"/>
                <a:gd name="T48" fmla="*/ 907 w 1928"/>
                <a:gd name="T49" fmla="*/ 1020 h 1474"/>
                <a:gd name="T50" fmla="*/ 1247 w 1928"/>
                <a:gd name="T51" fmla="*/ 1020 h 1474"/>
                <a:gd name="T52" fmla="*/ 1247 w 1928"/>
                <a:gd name="T53" fmla="*/ 1361 h 1474"/>
                <a:gd name="T54" fmla="*/ 1361 w 1928"/>
                <a:gd name="T55" fmla="*/ 1361 h 1474"/>
                <a:gd name="T56" fmla="*/ 1361 w 1928"/>
                <a:gd name="T57" fmla="*/ 1474 h 1474"/>
                <a:gd name="T58" fmla="*/ 1474 w 1928"/>
                <a:gd name="T59" fmla="*/ 1474 h 1474"/>
                <a:gd name="T60" fmla="*/ 1474 w 1928"/>
                <a:gd name="T61" fmla="*/ 1134 h 1474"/>
                <a:gd name="T62" fmla="*/ 1361 w 1928"/>
                <a:gd name="T63" fmla="*/ 1134 h 1474"/>
                <a:gd name="T64" fmla="*/ 1361 w 1928"/>
                <a:gd name="T65" fmla="*/ 907 h 1474"/>
                <a:gd name="T66" fmla="*/ 1587 w 1928"/>
                <a:gd name="T67" fmla="*/ 907 h 1474"/>
                <a:gd name="T68" fmla="*/ 1587 w 1928"/>
                <a:gd name="T69" fmla="*/ 1020 h 1474"/>
                <a:gd name="T70" fmla="*/ 1701 w 1928"/>
                <a:gd name="T71" fmla="*/ 1020 h 1474"/>
                <a:gd name="T72" fmla="*/ 1701 w 1928"/>
                <a:gd name="T73" fmla="*/ 907 h 1474"/>
                <a:gd name="T74" fmla="*/ 1814 w 1928"/>
                <a:gd name="T75" fmla="*/ 907 h 1474"/>
                <a:gd name="T76" fmla="*/ 1814 w 1928"/>
                <a:gd name="T77" fmla="*/ 794 h 1474"/>
                <a:gd name="T78" fmla="*/ 1928 w 1928"/>
                <a:gd name="T79" fmla="*/ 794 h 1474"/>
                <a:gd name="T80" fmla="*/ 1928 w 1928"/>
                <a:gd name="T81" fmla="*/ 680 h 1474"/>
                <a:gd name="T82" fmla="*/ 1701 w 1928"/>
                <a:gd name="T83" fmla="*/ 680 h 1474"/>
                <a:gd name="T84" fmla="*/ 1701 w 1928"/>
                <a:gd name="T85" fmla="*/ 567 h 1474"/>
                <a:gd name="T86" fmla="*/ 1701 w 1928"/>
                <a:gd name="T87" fmla="*/ 453 h 1474"/>
                <a:gd name="T88" fmla="*/ 1587 w 1928"/>
                <a:gd name="T89" fmla="*/ 453 h 1474"/>
                <a:gd name="T90" fmla="*/ 1587 w 1928"/>
                <a:gd name="T91" fmla="*/ 227 h 1474"/>
                <a:gd name="T92" fmla="*/ 1474 w 1928"/>
                <a:gd name="T93" fmla="*/ 227 h 1474"/>
                <a:gd name="T94" fmla="*/ 1474 w 1928"/>
                <a:gd name="T9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28" h="1474">
                  <a:moveTo>
                    <a:pt x="1474" y="0"/>
                  </a:moveTo>
                  <a:lnTo>
                    <a:pt x="1361" y="0"/>
                  </a:lnTo>
                  <a:lnTo>
                    <a:pt x="1361" y="113"/>
                  </a:lnTo>
                  <a:lnTo>
                    <a:pt x="1020" y="113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1247" y="1020"/>
                  </a:lnTo>
                  <a:lnTo>
                    <a:pt x="1247" y="1361"/>
                  </a:lnTo>
                  <a:lnTo>
                    <a:pt x="1361" y="1361"/>
                  </a:lnTo>
                  <a:lnTo>
                    <a:pt x="1361" y="1474"/>
                  </a:lnTo>
                  <a:lnTo>
                    <a:pt x="1474" y="1474"/>
                  </a:lnTo>
                  <a:lnTo>
                    <a:pt x="1474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587" y="907"/>
                  </a:lnTo>
                  <a:lnTo>
                    <a:pt x="1587" y="1020"/>
                  </a:lnTo>
                  <a:lnTo>
                    <a:pt x="1701" y="1020"/>
                  </a:lnTo>
                  <a:lnTo>
                    <a:pt x="1701" y="907"/>
                  </a:lnTo>
                  <a:lnTo>
                    <a:pt x="1814" y="907"/>
                  </a:lnTo>
                  <a:lnTo>
                    <a:pt x="1814" y="794"/>
                  </a:lnTo>
                  <a:lnTo>
                    <a:pt x="1928" y="794"/>
                  </a:lnTo>
                  <a:lnTo>
                    <a:pt x="1928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701" y="453"/>
                  </a:lnTo>
                  <a:lnTo>
                    <a:pt x="1587" y="453"/>
                  </a:lnTo>
                  <a:lnTo>
                    <a:pt x="1587" y="227"/>
                  </a:lnTo>
                  <a:lnTo>
                    <a:pt x="1474" y="227"/>
                  </a:lnTo>
                  <a:lnTo>
                    <a:pt x="147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5314D2A9-F705-4245-82A7-698BC2314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39"/>
              <a:ext cx="793" cy="681"/>
            </a:xfrm>
            <a:custGeom>
              <a:avLst/>
              <a:gdLst>
                <a:gd name="T0" fmla="*/ 793 w 793"/>
                <a:gd name="T1" fmla="*/ 114 h 681"/>
                <a:gd name="T2" fmla="*/ 793 w 793"/>
                <a:gd name="T3" fmla="*/ 340 h 681"/>
                <a:gd name="T4" fmla="*/ 680 w 793"/>
                <a:gd name="T5" fmla="*/ 340 h 681"/>
                <a:gd name="T6" fmla="*/ 680 w 793"/>
                <a:gd name="T7" fmla="*/ 454 h 681"/>
                <a:gd name="T8" fmla="*/ 567 w 793"/>
                <a:gd name="T9" fmla="*/ 454 h 681"/>
                <a:gd name="T10" fmla="*/ 567 w 793"/>
                <a:gd name="T11" fmla="*/ 567 h 681"/>
                <a:gd name="T12" fmla="*/ 226 w 793"/>
                <a:gd name="T13" fmla="*/ 567 h 681"/>
                <a:gd name="T14" fmla="*/ 226 w 793"/>
                <a:gd name="T15" fmla="*/ 681 h 681"/>
                <a:gd name="T16" fmla="*/ 113 w 793"/>
                <a:gd name="T17" fmla="*/ 681 h 681"/>
                <a:gd name="T18" fmla="*/ 113 w 793"/>
                <a:gd name="T19" fmla="*/ 567 h 681"/>
                <a:gd name="T20" fmla="*/ 0 w 793"/>
                <a:gd name="T21" fmla="*/ 567 h 681"/>
                <a:gd name="T22" fmla="*/ 0 w 793"/>
                <a:gd name="T23" fmla="*/ 454 h 681"/>
                <a:gd name="T24" fmla="*/ 113 w 793"/>
                <a:gd name="T25" fmla="*/ 454 h 681"/>
                <a:gd name="T26" fmla="*/ 113 w 793"/>
                <a:gd name="T27" fmla="*/ 227 h 681"/>
                <a:gd name="T28" fmla="*/ 226 w 793"/>
                <a:gd name="T29" fmla="*/ 227 h 681"/>
                <a:gd name="T30" fmla="*/ 226 w 793"/>
                <a:gd name="T31" fmla="*/ 0 h 681"/>
                <a:gd name="T32" fmla="*/ 680 w 793"/>
                <a:gd name="T33" fmla="*/ 0 h 681"/>
                <a:gd name="T34" fmla="*/ 680 w 793"/>
                <a:gd name="T35" fmla="*/ 114 h 681"/>
                <a:gd name="T36" fmla="*/ 793 w 793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681">
                  <a:moveTo>
                    <a:pt x="793" y="114"/>
                  </a:moveTo>
                  <a:lnTo>
                    <a:pt x="79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B185E7D3-9106-4598-A228-6CE1339F5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05"/>
              <a:ext cx="1815" cy="1701"/>
            </a:xfrm>
            <a:custGeom>
              <a:avLst/>
              <a:gdLst>
                <a:gd name="T0" fmla="*/ 1815 w 1815"/>
                <a:gd name="T1" fmla="*/ 1248 h 1701"/>
                <a:gd name="T2" fmla="*/ 1588 w 1815"/>
                <a:gd name="T3" fmla="*/ 1248 h 1701"/>
                <a:gd name="T4" fmla="*/ 1588 w 1815"/>
                <a:gd name="T5" fmla="*/ 1134 h 1701"/>
                <a:gd name="T6" fmla="*/ 1134 w 1815"/>
                <a:gd name="T7" fmla="*/ 1134 h 1701"/>
                <a:gd name="T8" fmla="*/ 1134 w 1815"/>
                <a:gd name="T9" fmla="*/ 1361 h 1701"/>
                <a:gd name="T10" fmla="*/ 1021 w 1815"/>
                <a:gd name="T11" fmla="*/ 1361 h 1701"/>
                <a:gd name="T12" fmla="*/ 1021 w 1815"/>
                <a:gd name="T13" fmla="*/ 1588 h 1701"/>
                <a:gd name="T14" fmla="*/ 908 w 1815"/>
                <a:gd name="T15" fmla="*/ 1588 h 1701"/>
                <a:gd name="T16" fmla="*/ 908 w 1815"/>
                <a:gd name="T17" fmla="*/ 1701 h 1701"/>
                <a:gd name="T18" fmla="*/ 794 w 1815"/>
                <a:gd name="T19" fmla="*/ 1701 h 1701"/>
                <a:gd name="T20" fmla="*/ 794 w 1815"/>
                <a:gd name="T21" fmla="*/ 1588 h 1701"/>
                <a:gd name="T22" fmla="*/ 567 w 1815"/>
                <a:gd name="T23" fmla="*/ 1588 h 1701"/>
                <a:gd name="T24" fmla="*/ 567 w 1815"/>
                <a:gd name="T25" fmla="*/ 1701 h 1701"/>
                <a:gd name="T26" fmla="*/ 454 w 1815"/>
                <a:gd name="T27" fmla="*/ 1701 h 1701"/>
                <a:gd name="T28" fmla="*/ 454 w 1815"/>
                <a:gd name="T29" fmla="*/ 1588 h 1701"/>
                <a:gd name="T30" fmla="*/ 227 w 1815"/>
                <a:gd name="T31" fmla="*/ 1588 h 1701"/>
                <a:gd name="T32" fmla="*/ 227 w 1815"/>
                <a:gd name="T33" fmla="*/ 1474 h 1701"/>
                <a:gd name="T34" fmla="*/ 114 w 1815"/>
                <a:gd name="T35" fmla="*/ 1474 h 1701"/>
                <a:gd name="T36" fmla="*/ 114 w 1815"/>
                <a:gd name="T37" fmla="*/ 1021 h 1701"/>
                <a:gd name="T38" fmla="*/ 0 w 1815"/>
                <a:gd name="T39" fmla="*/ 1021 h 1701"/>
                <a:gd name="T40" fmla="*/ 0 w 1815"/>
                <a:gd name="T41" fmla="*/ 681 h 1701"/>
                <a:gd name="T42" fmla="*/ 114 w 1815"/>
                <a:gd name="T43" fmla="*/ 681 h 1701"/>
                <a:gd name="T44" fmla="*/ 114 w 1815"/>
                <a:gd name="T45" fmla="*/ 340 h 1701"/>
                <a:gd name="T46" fmla="*/ 227 w 1815"/>
                <a:gd name="T47" fmla="*/ 340 h 1701"/>
                <a:gd name="T48" fmla="*/ 227 w 1815"/>
                <a:gd name="T49" fmla="*/ 227 h 1701"/>
                <a:gd name="T50" fmla="*/ 454 w 1815"/>
                <a:gd name="T51" fmla="*/ 227 h 1701"/>
                <a:gd name="T52" fmla="*/ 454 w 1815"/>
                <a:gd name="T53" fmla="*/ 114 h 1701"/>
                <a:gd name="T54" fmla="*/ 794 w 1815"/>
                <a:gd name="T55" fmla="*/ 114 h 1701"/>
                <a:gd name="T56" fmla="*/ 794 w 1815"/>
                <a:gd name="T57" fmla="*/ 0 h 1701"/>
                <a:gd name="T58" fmla="*/ 1021 w 1815"/>
                <a:gd name="T59" fmla="*/ 0 h 1701"/>
                <a:gd name="T60" fmla="*/ 1021 w 1815"/>
                <a:gd name="T61" fmla="*/ 227 h 1701"/>
                <a:gd name="T62" fmla="*/ 908 w 1815"/>
                <a:gd name="T63" fmla="*/ 227 h 1701"/>
                <a:gd name="T64" fmla="*/ 908 w 1815"/>
                <a:gd name="T65" fmla="*/ 454 h 1701"/>
                <a:gd name="T66" fmla="*/ 794 w 1815"/>
                <a:gd name="T67" fmla="*/ 454 h 1701"/>
                <a:gd name="T68" fmla="*/ 794 w 1815"/>
                <a:gd name="T69" fmla="*/ 681 h 1701"/>
                <a:gd name="T70" fmla="*/ 1021 w 1815"/>
                <a:gd name="T71" fmla="*/ 681 h 1701"/>
                <a:gd name="T72" fmla="*/ 1021 w 1815"/>
                <a:gd name="T73" fmla="*/ 794 h 1701"/>
                <a:gd name="T74" fmla="*/ 1134 w 1815"/>
                <a:gd name="T75" fmla="*/ 794 h 1701"/>
                <a:gd name="T76" fmla="*/ 1134 w 1815"/>
                <a:gd name="T77" fmla="*/ 681 h 1701"/>
                <a:gd name="T78" fmla="*/ 1361 w 1815"/>
                <a:gd name="T79" fmla="*/ 681 h 1701"/>
                <a:gd name="T80" fmla="*/ 1361 w 1815"/>
                <a:gd name="T81" fmla="*/ 794 h 1701"/>
                <a:gd name="T82" fmla="*/ 1475 w 1815"/>
                <a:gd name="T83" fmla="*/ 794 h 1701"/>
                <a:gd name="T84" fmla="*/ 1475 w 1815"/>
                <a:gd name="T85" fmla="*/ 681 h 1701"/>
                <a:gd name="T86" fmla="*/ 1815 w 1815"/>
                <a:gd name="T87" fmla="*/ 681 h 1701"/>
                <a:gd name="T88" fmla="*/ 1815 w 1815"/>
                <a:gd name="T89" fmla="*/ 1248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5" h="1701">
                  <a:moveTo>
                    <a:pt x="1815" y="1248"/>
                  </a:moveTo>
                  <a:lnTo>
                    <a:pt x="1588" y="1248"/>
                  </a:lnTo>
                  <a:lnTo>
                    <a:pt x="1588" y="1134"/>
                  </a:lnTo>
                  <a:lnTo>
                    <a:pt x="1134" y="1134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588"/>
                  </a:lnTo>
                  <a:lnTo>
                    <a:pt x="908" y="1588"/>
                  </a:lnTo>
                  <a:lnTo>
                    <a:pt x="908" y="1701"/>
                  </a:lnTo>
                  <a:lnTo>
                    <a:pt x="794" y="1701"/>
                  </a:lnTo>
                  <a:lnTo>
                    <a:pt x="794" y="1588"/>
                  </a:lnTo>
                  <a:lnTo>
                    <a:pt x="567" y="1588"/>
                  </a:lnTo>
                  <a:lnTo>
                    <a:pt x="567" y="1701"/>
                  </a:lnTo>
                  <a:lnTo>
                    <a:pt x="454" y="1701"/>
                  </a:lnTo>
                  <a:lnTo>
                    <a:pt x="454" y="1588"/>
                  </a:lnTo>
                  <a:lnTo>
                    <a:pt x="227" y="1588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361" y="681"/>
                  </a:lnTo>
                  <a:lnTo>
                    <a:pt x="1361" y="794"/>
                  </a:lnTo>
                  <a:lnTo>
                    <a:pt x="1475" y="794"/>
                  </a:lnTo>
                  <a:lnTo>
                    <a:pt x="1475" y="681"/>
                  </a:lnTo>
                  <a:lnTo>
                    <a:pt x="1815" y="681"/>
                  </a:lnTo>
                  <a:lnTo>
                    <a:pt x="1815" y="124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CA18F1D9-03BB-42D1-A01E-BBCF26745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3238"/>
              <a:ext cx="1814" cy="1928"/>
            </a:xfrm>
            <a:custGeom>
              <a:avLst/>
              <a:gdLst>
                <a:gd name="T0" fmla="*/ 113 w 1814"/>
                <a:gd name="T1" fmla="*/ 0 h 1928"/>
                <a:gd name="T2" fmla="*/ 113 w 1814"/>
                <a:gd name="T3" fmla="*/ 227 h 1928"/>
                <a:gd name="T4" fmla="*/ 0 w 1814"/>
                <a:gd name="T5" fmla="*/ 227 h 1928"/>
                <a:gd name="T6" fmla="*/ 0 w 1814"/>
                <a:gd name="T7" fmla="*/ 454 h 1928"/>
                <a:gd name="T8" fmla="*/ 113 w 1814"/>
                <a:gd name="T9" fmla="*/ 454 h 1928"/>
                <a:gd name="T10" fmla="*/ 113 w 1814"/>
                <a:gd name="T11" fmla="*/ 1248 h 1928"/>
                <a:gd name="T12" fmla="*/ 340 w 1814"/>
                <a:gd name="T13" fmla="*/ 1248 h 1928"/>
                <a:gd name="T14" fmla="*/ 340 w 1814"/>
                <a:gd name="T15" fmla="*/ 1361 h 1928"/>
                <a:gd name="T16" fmla="*/ 567 w 1814"/>
                <a:gd name="T17" fmla="*/ 1361 h 1928"/>
                <a:gd name="T18" fmla="*/ 567 w 1814"/>
                <a:gd name="T19" fmla="*/ 1701 h 1928"/>
                <a:gd name="T20" fmla="*/ 793 w 1814"/>
                <a:gd name="T21" fmla="*/ 1701 h 1928"/>
                <a:gd name="T22" fmla="*/ 793 w 1814"/>
                <a:gd name="T23" fmla="*/ 1928 h 1928"/>
                <a:gd name="T24" fmla="*/ 907 w 1814"/>
                <a:gd name="T25" fmla="*/ 1928 h 1928"/>
                <a:gd name="T26" fmla="*/ 907 w 1814"/>
                <a:gd name="T27" fmla="*/ 1588 h 1928"/>
                <a:gd name="T28" fmla="*/ 793 w 1814"/>
                <a:gd name="T29" fmla="*/ 1588 h 1928"/>
                <a:gd name="T30" fmla="*/ 793 w 1814"/>
                <a:gd name="T31" fmla="*/ 1248 h 1928"/>
                <a:gd name="T32" fmla="*/ 907 w 1814"/>
                <a:gd name="T33" fmla="*/ 1248 h 1928"/>
                <a:gd name="T34" fmla="*/ 907 w 1814"/>
                <a:gd name="T35" fmla="*/ 907 h 1928"/>
                <a:gd name="T36" fmla="*/ 1020 w 1814"/>
                <a:gd name="T37" fmla="*/ 907 h 1928"/>
                <a:gd name="T38" fmla="*/ 1020 w 1814"/>
                <a:gd name="T39" fmla="*/ 794 h 1928"/>
                <a:gd name="T40" fmla="*/ 1247 w 1814"/>
                <a:gd name="T41" fmla="*/ 794 h 1928"/>
                <a:gd name="T42" fmla="*/ 1247 w 1814"/>
                <a:gd name="T43" fmla="*/ 681 h 1928"/>
                <a:gd name="T44" fmla="*/ 1587 w 1814"/>
                <a:gd name="T45" fmla="*/ 681 h 1928"/>
                <a:gd name="T46" fmla="*/ 1587 w 1814"/>
                <a:gd name="T47" fmla="*/ 567 h 1928"/>
                <a:gd name="T48" fmla="*/ 1814 w 1814"/>
                <a:gd name="T49" fmla="*/ 567 h 1928"/>
                <a:gd name="T50" fmla="*/ 1814 w 1814"/>
                <a:gd name="T51" fmla="*/ 340 h 1928"/>
                <a:gd name="T52" fmla="*/ 1701 w 1814"/>
                <a:gd name="T53" fmla="*/ 340 h 1928"/>
                <a:gd name="T54" fmla="*/ 1701 w 1814"/>
                <a:gd name="T55" fmla="*/ 227 h 1928"/>
                <a:gd name="T56" fmla="*/ 1587 w 1814"/>
                <a:gd name="T57" fmla="*/ 227 h 1928"/>
                <a:gd name="T58" fmla="*/ 1587 w 1814"/>
                <a:gd name="T59" fmla="*/ 114 h 1928"/>
                <a:gd name="T60" fmla="*/ 1247 w 1814"/>
                <a:gd name="T61" fmla="*/ 114 h 1928"/>
                <a:gd name="T62" fmla="*/ 1247 w 1814"/>
                <a:gd name="T63" fmla="*/ 227 h 1928"/>
                <a:gd name="T64" fmla="*/ 1020 w 1814"/>
                <a:gd name="T65" fmla="*/ 227 h 1928"/>
                <a:gd name="T66" fmla="*/ 1020 w 1814"/>
                <a:gd name="T67" fmla="*/ 114 h 1928"/>
                <a:gd name="T68" fmla="*/ 793 w 1814"/>
                <a:gd name="T69" fmla="*/ 114 h 1928"/>
                <a:gd name="T70" fmla="*/ 793 w 1814"/>
                <a:gd name="T71" fmla="*/ 0 h 1928"/>
                <a:gd name="T72" fmla="*/ 113 w 1814"/>
                <a:gd name="T7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928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567" y="1361"/>
                  </a:lnTo>
                  <a:lnTo>
                    <a:pt x="567" y="1701"/>
                  </a:lnTo>
                  <a:lnTo>
                    <a:pt x="793" y="1701"/>
                  </a:lnTo>
                  <a:lnTo>
                    <a:pt x="793" y="1928"/>
                  </a:lnTo>
                  <a:lnTo>
                    <a:pt x="907" y="1928"/>
                  </a:lnTo>
                  <a:lnTo>
                    <a:pt x="907" y="1588"/>
                  </a:lnTo>
                  <a:lnTo>
                    <a:pt x="793" y="1588"/>
                  </a:lnTo>
                  <a:lnTo>
                    <a:pt x="793" y="1248"/>
                  </a:lnTo>
                  <a:lnTo>
                    <a:pt x="907" y="1248"/>
                  </a:lnTo>
                  <a:lnTo>
                    <a:pt x="907" y="907"/>
                  </a:lnTo>
                  <a:lnTo>
                    <a:pt x="1020" y="907"/>
                  </a:lnTo>
                  <a:lnTo>
                    <a:pt x="102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587" y="681"/>
                  </a:lnTo>
                  <a:lnTo>
                    <a:pt x="1587" y="567"/>
                  </a:lnTo>
                  <a:lnTo>
                    <a:pt x="1814" y="567"/>
                  </a:lnTo>
                  <a:lnTo>
                    <a:pt x="1814" y="340"/>
                  </a:lnTo>
                  <a:lnTo>
                    <a:pt x="1701" y="340"/>
                  </a:lnTo>
                  <a:lnTo>
                    <a:pt x="1701" y="227"/>
                  </a:lnTo>
                  <a:lnTo>
                    <a:pt x="1587" y="227"/>
                  </a:lnTo>
                  <a:lnTo>
                    <a:pt x="1587" y="114"/>
                  </a:lnTo>
                  <a:lnTo>
                    <a:pt x="1247" y="114"/>
                  </a:lnTo>
                  <a:lnTo>
                    <a:pt x="1247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766440E4-FC0F-4A30-B2DC-6AE3265C6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898"/>
              <a:ext cx="680" cy="567"/>
            </a:xfrm>
            <a:custGeom>
              <a:avLst/>
              <a:gdLst>
                <a:gd name="T0" fmla="*/ 680 w 680"/>
                <a:gd name="T1" fmla="*/ 340 h 567"/>
                <a:gd name="T2" fmla="*/ 680 w 680"/>
                <a:gd name="T3" fmla="*/ 227 h 567"/>
                <a:gd name="T4" fmla="*/ 453 w 680"/>
                <a:gd name="T5" fmla="*/ 227 h 567"/>
                <a:gd name="T6" fmla="*/ 453 w 680"/>
                <a:gd name="T7" fmla="*/ 113 h 567"/>
                <a:gd name="T8" fmla="*/ 227 w 680"/>
                <a:gd name="T9" fmla="*/ 113 h 567"/>
                <a:gd name="T10" fmla="*/ 227 w 680"/>
                <a:gd name="T11" fmla="*/ 0 h 567"/>
                <a:gd name="T12" fmla="*/ 0 w 680"/>
                <a:gd name="T13" fmla="*/ 0 h 567"/>
                <a:gd name="T14" fmla="*/ 0 w 680"/>
                <a:gd name="T15" fmla="*/ 227 h 567"/>
                <a:gd name="T16" fmla="*/ 113 w 680"/>
                <a:gd name="T17" fmla="*/ 227 h 567"/>
                <a:gd name="T18" fmla="*/ 113 w 680"/>
                <a:gd name="T19" fmla="*/ 340 h 567"/>
                <a:gd name="T20" fmla="*/ 227 w 680"/>
                <a:gd name="T21" fmla="*/ 340 h 567"/>
                <a:gd name="T22" fmla="*/ 227 w 680"/>
                <a:gd name="T23" fmla="*/ 567 h 567"/>
                <a:gd name="T24" fmla="*/ 340 w 680"/>
                <a:gd name="T25" fmla="*/ 567 h 567"/>
                <a:gd name="T26" fmla="*/ 340 w 680"/>
                <a:gd name="T27" fmla="*/ 340 h 567"/>
                <a:gd name="T28" fmla="*/ 680 w 680"/>
                <a:gd name="T29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680" y="340"/>
                  </a:moveTo>
                  <a:lnTo>
                    <a:pt x="68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68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EBF7BAE7-A89A-4704-8F81-15CC6D71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558"/>
              <a:ext cx="1588" cy="2041"/>
            </a:xfrm>
            <a:custGeom>
              <a:avLst/>
              <a:gdLst>
                <a:gd name="T0" fmla="*/ 1474 w 1588"/>
                <a:gd name="T1" fmla="*/ 113 h 2041"/>
                <a:gd name="T2" fmla="*/ 1134 w 1588"/>
                <a:gd name="T3" fmla="*/ 113 h 2041"/>
                <a:gd name="T4" fmla="*/ 1134 w 1588"/>
                <a:gd name="T5" fmla="*/ 0 h 2041"/>
                <a:gd name="T6" fmla="*/ 907 w 1588"/>
                <a:gd name="T7" fmla="*/ 0 h 2041"/>
                <a:gd name="T8" fmla="*/ 907 w 1588"/>
                <a:gd name="T9" fmla="*/ 113 h 2041"/>
                <a:gd name="T10" fmla="*/ 794 w 1588"/>
                <a:gd name="T11" fmla="*/ 113 h 2041"/>
                <a:gd name="T12" fmla="*/ 794 w 1588"/>
                <a:gd name="T13" fmla="*/ 227 h 2041"/>
                <a:gd name="T14" fmla="*/ 681 w 1588"/>
                <a:gd name="T15" fmla="*/ 227 h 2041"/>
                <a:gd name="T16" fmla="*/ 681 w 1588"/>
                <a:gd name="T17" fmla="*/ 453 h 2041"/>
                <a:gd name="T18" fmla="*/ 340 w 1588"/>
                <a:gd name="T19" fmla="*/ 453 h 2041"/>
                <a:gd name="T20" fmla="*/ 340 w 1588"/>
                <a:gd name="T21" fmla="*/ 567 h 2041"/>
                <a:gd name="T22" fmla="*/ 227 w 1588"/>
                <a:gd name="T23" fmla="*/ 567 h 2041"/>
                <a:gd name="T24" fmla="*/ 227 w 1588"/>
                <a:gd name="T25" fmla="*/ 907 h 2041"/>
                <a:gd name="T26" fmla="*/ 114 w 1588"/>
                <a:gd name="T27" fmla="*/ 907 h 2041"/>
                <a:gd name="T28" fmla="*/ 114 w 1588"/>
                <a:gd name="T29" fmla="*/ 1020 h 2041"/>
                <a:gd name="T30" fmla="*/ 227 w 1588"/>
                <a:gd name="T31" fmla="*/ 1020 h 2041"/>
                <a:gd name="T32" fmla="*/ 227 w 1588"/>
                <a:gd name="T33" fmla="*/ 1474 h 2041"/>
                <a:gd name="T34" fmla="*/ 114 w 1588"/>
                <a:gd name="T35" fmla="*/ 1474 h 2041"/>
                <a:gd name="T36" fmla="*/ 114 w 1588"/>
                <a:gd name="T37" fmla="*/ 1701 h 2041"/>
                <a:gd name="T38" fmla="*/ 0 w 1588"/>
                <a:gd name="T39" fmla="*/ 1701 h 2041"/>
                <a:gd name="T40" fmla="*/ 0 w 1588"/>
                <a:gd name="T41" fmla="*/ 1928 h 2041"/>
                <a:gd name="T42" fmla="*/ 227 w 1588"/>
                <a:gd name="T43" fmla="*/ 1928 h 2041"/>
                <a:gd name="T44" fmla="*/ 227 w 1588"/>
                <a:gd name="T45" fmla="*/ 2041 h 2041"/>
                <a:gd name="T46" fmla="*/ 340 w 1588"/>
                <a:gd name="T47" fmla="*/ 2041 h 2041"/>
                <a:gd name="T48" fmla="*/ 340 w 1588"/>
                <a:gd name="T49" fmla="*/ 1928 h 2041"/>
                <a:gd name="T50" fmla="*/ 567 w 1588"/>
                <a:gd name="T51" fmla="*/ 1928 h 2041"/>
                <a:gd name="T52" fmla="*/ 567 w 1588"/>
                <a:gd name="T53" fmla="*/ 2041 h 2041"/>
                <a:gd name="T54" fmla="*/ 681 w 1588"/>
                <a:gd name="T55" fmla="*/ 2041 h 2041"/>
                <a:gd name="T56" fmla="*/ 681 w 1588"/>
                <a:gd name="T57" fmla="*/ 1928 h 2041"/>
                <a:gd name="T58" fmla="*/ 1021 w 1588"/>
                <a:gd name="T59" fmla="*/ 1928 h 2041"/>
                <a:gd name="T60" fmla="*/ 1021 w 1588"/>
                <a:gd name="T61" fmla="*/ 2041 h 2041"/>
                <a:gd name="T62" fmla="*/ 1134 w 1588"/>
                <a:gd name="T63" fmla="*/ 2041 h 2041"/>
                <a:gd name="T64" fmla="*/ 1134 w 1588"/>
                <a:gd name="T65" fmla="*/ 1928 h 2041"/>
                <a:gd name="T66" fmla="*/ 1248 w 1588"/>
                <a:gd name="T67" fmla="*/ 1928 h 2041"/>
                <a:gd name="T68" fmla="*/ 1248 w 1588"/>
                <a:gd name="T69" fmla="*/ 1814 h 2041"/>
                <a:gd name="T70" fmla="*/ 1361 w 1588"/>
                <a:gd name="T71" fmla="*/ 1814 h 2041"/>
                <a:gd name="T72" fmla="*/ 1361 w 1588"/>
                <a:gd name="T73" fmla="*/ 1361 h 2041"/>
                <a:gd name="T74" fmla="*/ 1248 w 1588"/>
                <a:gd name="T75" fmla="*/ 1361 h 2041"/>
                <a:gd name="T76" fmla="*/ 1248 w 1588"/>
                <a:gd name="T77" fmla="*/ 1134 h 2041"/>
                <a:gd name="T78" fmla="*/ 1361 w 1588"/>
                <a:gd name="T79" fmla="*/ 1134 h 2041"/>
                <a:gd name="T80" fmla="*/ 1361 w 1588"/>
                <a:gd name="T81" fmla="*/ 1020 h 2041"/>
                <a:gd name="T82" fmla="*/ 1474 w 1588"/>
                <a:gd name="T83" fmla="*/ 1020 h 2041"/>
                <a:gd name="T84" fmla="*/ 1474 w 1588"/>
                <a:gd name="T85" fmla="*/ 907 h 2041"/>
                <a:gd name="T86" fmla="*/ 1361 w 1588"/>
                <a:gd name="T87" fmla="*/ 907 h 2041"/>
                <a:gd name="T88" fmla="*/ 1361 w 1588"/>
                <a:gd name="T89" fmla="*/ 794 h 2041"/>
                <a:gd name="T90" fmla="*/ 1248 w 1588"/>
                <a:gd name="T91" fmla="*/ 794 h 2041"/>
                <a:gd name="T92" fmla="*/ 1248 w 1588"/>
                <a:gd name="T93" fmla="*/ 567 h 2041"/>
                <a:gd name="T94" fmla="*/ 1588 w 1588"/>
                <a:gd name="T95" fmla="*/ 567 h 2041"/>
                <a:gd name="T96" fmla="*/ 1588 w 1588"/>
                <a:gd name="T97" fmla="*/ 453 h 2041"/>
                <a:gd name="T98" fmla="*/ 1474 w 1588"/>
                <a:gd name="T99" fmla="*/ 453 h 2041"/>
                <a:gd name="T100" fmla="*/ 1474 w 1588"/>
                <a:gd name="T101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8" h="2041">
                  <a:moveTo>
                    <a:pt x="1474" y="113"/>
                  </a:moveTo>
                  <a:lnTo>
                    <a:pt x="1134" y="113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701"/>
                  </a:lnTo>
                  <a:lnTo>
                    <a:pt x="0" y="1701"/>
                  </a:lnTo>
                  <a:lnTo>
                    <a:pt x="0" y="1928"/>
                  </a:lnTo>
                  <a:lnTo>
                    <a:pt x="227" y="1928"/>
                  </a:lnTo>
                  <a:lnTo>
                    <a:pt x="227" y="2041"/>
                  </a:lnTo>
                  <a:lnTo>
                    <a:pt x="340" y="2041"/>
                  </a:lnTo>
                  <a:lnTo>
                    <a:pt x="340" y="1928"/>
                  </a:lnTo>
                  <a:lnTo>
                    <a:pt x="567" y="1928"/>
                  </a:lnTo>
                  <a:lnTo>
                    <a:pt x="567" y="2041"/>
                  </a:lnTo>
                  <a:lnTo>
                    <a:pt x="681" y="2041"/>
                  </a:lnTo>
                  <a:lnTo>
                    <a:pt x="681" y="1928"/>
                  </a:lnTo>
                  <a:lnTo>
                    <a:pt x="1021" y="1928"/>
                  </a:lnTo>
                  <a:lnTo>
                    <a:pt x="1021" y="2041"/>
                  </a:lnTo>
                  <a:lnTo>
                    <a:pt x="1134" y="2041"/>
                  </a:lnTo>
                  <a:lnTo>
                    <a:pt x="1134" y="1928"/>
                  </a:lnTo>
                  <a:lnTo>
                    <a:pt x="1248" y="1928"/>
                  </a:lnTo>
                  <a:lnTo>
                    <a:pt x="1248" y="1814"/>
                  </a:lnTo>
                  <a:lnTo>
                    <a:pt x="1361" y="1814"/>
                  </a:lnTo>
                  <a:lnTo>
                    <a:pt x="1361" y="1361"/>
                  </a:lnTo>
                  <a:lnTo>
                    <a:pt x="1248" y="1361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1020"/>
                  </a:lnTo>
                  <a:lnTo>
                    <a:pt x="1474" y="1020"/>
                  </a:lnTo>
                  <a:lnTo>
                    <a:pt x="1474" y="907"/>
                  </a:lnTo>
                  <a:lnTo>
                    <a:pt x="1361" y="907"/>
                  </a:lnTo>
                  <a:lnTo>
                    <a:pt x="1361" y="794"/>
                  </a:lnTo>
                  <a:lnTo>
                    <a:pt x="1248" y="794"/>
                  </a:lnTo>
                  <a:lnTo>
                    <a:pt x="1248" y="567"/>
                  </a:lnTo>
                  <a:lnTo>
                    <a:pt x="1588" y="567"/>
                  </a:lnTo>
                  <a:lnTo>
                    <a:pt x="1588" y="453"/>
                  </a:lnTo>
                  <a:lnTo>
                    <a:pt x="1474" y="453"/>
                  </a:lnTo>
                  <a:lnTo>
                    <a:pt x="147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2A1F1BFF-7443-4D04-9588-6CE02B080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2218"/>
              <a:ext cx="1021" cy="1020"/>
            </a:xfrm>
            <a:custGeom>
              <a:avLst/>
              <a:gdLst>
                <a:gd name="T0" fmla="*/ 1021 w 1021"/>
                <a:gd name="T1" fmla="*/ 0 h 1020"/>
                <a:gd name="T2" fmla="*/ 907 w 1021"/>
                <a:gd name="T3" fmla="*/ 0 h 1020"/>
                <a:gd name="T4" fmla="*/ 907 w 1021"/>
                <a:gd name="T5" fmla="*/ 113 h 1020"/>
                <a:gd name="T6" fmla="*/ 794 w 1021"/>
                <a:gd name="T7" fmla="*/ 113 h 1020"/>
                <a:gd name="T8" fmla="*/ 794 w 1021"/>
                <a:gd name="T9" fmla="*/ 226 h 1020"/>
                <a:gd name="T10" fmla="*/ 681 w 1021"/>
                <a:gd name="T11" fmla="*/ 226 h 1020"/>
                <a:gd name="T12" fmla="*/ 681 w 1021"/>
                <a:gd name="T13" fmla="*/ 340 h 1020"/>
                <a:gd name="T14" fmla="*/ 567 w 1021"/>
                <a:gd name="T15" fmla="*/ 340 h 1020"/>
                <a:gd name="T16" fmla="*/ 567 w 1021"/>
                <a:gd name="T17" fmla="*/ 453 h 1020"/>
                <a:gd name="T18" fmla="*/ 340 w 1021"/>
                <a:gd name="T19" fmla="*/ 453 h 1020"/>
                <a:gd name="T20" fmla="*/ 340 w 1021"/>
                <a:gd name="T21" fmla="*/ 340 h 1020"/>
                <a:gd name="T22" fmla="*/ 114 w 1021"/>
                <a:gd name="T23" fmla="*/ 340 h 1020"/>
                <a:gd name="T24" fmla="*/ 114 w 1021"/>
                <a:gd name="T25" fmla="*/ 226 h 1020"/>
                <a:gd name="T26" fmla="*/ 0 w 1021"/>
                <a:gd name="T27" fmla="*/ 226 h 1020"/>
                <a:gd name="T28" fmla="*/ 0 w 1021"/>
                <a:gd name="T29" fmla="*/ 453 h 1020"/>
                <a:gd name="T30" fmla="*/ 114 w 1021"/>
                <a:gd name="T31" fmla="*/ 453 h 1020"/>
                <a:gd name="T32" fmla="*/ 114 w 1021"/>
                <a:gd name="T33" fmla="*/ 793 h 1020"/>
                <a:gd name="T34" fmla="*/ 227 w 1021"/>
                <a:gd name="T35" fmla="*/ 793 h 1020"/>
                <a:gd name="T36" fmla="*/ 227 w 1021"/>
                <a:gd name="T37" fmla="*/ 1020 h 1020"/>
                <a:gd name="T38" fmla="*/ 567 w 1021"/>
                <a:gd name="T39" fmla="*/ 1020 h 1020"/>
                <a:gd name="T40" fmla="*/ 567 w 1021"/>
                <a:gd name="T41" fmla="*/ 907 h 1020"/>
                <a:gd name="T42" fmla="*/ 681 w 1021"/>
                <a:gd name="T43" fmla="*/ 907 h 1020"/>
                <a:gd name="T44" fmla="*/ 681 w 1021"/>
                <a:gd name="T45" fmla="*/ 793 h 1020"/>
                <a:gd name="T46" fmla="*/ 907 w 1021"/>
                <a:gd name="T47" fmla="*/ 793 h 1020"/>
                <a:gd name="T48" fmla="*/ 907 w 1021"/>
                <a:gd name="T49" fmla="*/ 907 h 1020"/>
                <a:gd name="T50" fmla="*/ 1021 w 1021"/>
                <a:gd name="T51" fmla="*/ 907 h 1020"/>
                <a:gd name="T52" fmla="*/ 1021 w 1021"/>
                <a:gd name="T53" fmla="*/ 567 h 1020"/>
                <a:gd name="T54" fmla="*/ 907 w 1021"/>
                <a:gd name="T55" fmla="*/ 567 h 1020"/>
                <a:gd name="T56" fmla="*/ 907 w 1021"/>
                <a:gd name="T57" fmla="*/ 226 h 1020"/>
                <a:gd name="T58" fmla="*/ 1021 w 1021"/>
                <a:gd name="T59" fmla="*/ 226 h 1020"/>
                <a:gd name="T60" fmla="*/ 1021 w 1021"/>
                <a:gd name="T6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1" h="1020">
                  <a:moveTo>
                    <a:pt x="1021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681" y="226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793"/>
                  </a:lnTo>
                  <a:lnTo>
                    <a:pt x="907" y="793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6EFAC8F5-D26A-4E24-9191-DDA627BCB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104"/>
              <a:ext cx="567" cy="794"/>
            </a:xfrm>
            <a:custGeom>
              <a:avLst/>
              <a:gdLst>
                <a:gd name="T0" fmla="*/ 114 w 567"/>
                <a:gd name="T1" fmla="*/ 114 h 794"/>
                <a:gd name="T2" fmla="*/ 227 w 567"/>
                <a:gd name="T3" fmla="*/ 114 h 794"/>
                <a:gd name="T4" fmla="*/ 227 w 567"/>
                <a:gd name="T5" fmla="*/ 0 h 794"/>
                <a:gd name="T6" fmla="*/ 454 w 567"/>
                <a:gd name="T7" fmla="*/ 0 h 794"/>
                <a:gd name="T8" fmla="*/ 454 w 567"/>
                <a:gd name="T9" fmla="*/ 114 h 794"/>
                <a:gd name="T10" fmla="*/ 567 w 567"/>
                <a:gd name="T11" fmla="*/ 114 h 794"/>
                <a:gd name="T12" fmla="*/ 567 w 567"/>
                <a:gd name="T13" fmla="*/ 340 h 794"/>
                <a:gd name="T14" fmla="*/ 454 w 567"/>
                <a:gd name="T15" fmla="*/ 340 h 794"/>
                <a:gd name="T16" fmla="*/ 454 w 567"/>
                <a:gd name="T17" fmla="*/ 681 h 794"/>
                <a:gd name="T18" fmla="*/ 341 w 567"/>
                <a:gd name="T19" fmla="*/ 681 h 794"/>
                <a:gd name="T20" fmla="*/ 341 w 567"/>
                <a:gd name="T21" fmla="*/ 794 h 794"/>
                <a:gd name="T22" fmla="*/ 114 w 567"/>
                <a:gd name="T23" fmla="*/ 794 h 794"/>
                <a:gd name="T24" fmla="*/ 114 w 567"/>
                <a:gd name="T25" fmla="*/ 681 h 794"/>
                <a:gd name="T26" fmla="*/ 0 w 567"/>
                <a:gd name="T27" fmla="*/ 681 h 794"/>
                <a:gd name="T28" fmla="*/ 0 w 567"/>
                <a:gd name="T29" fmla="*/ 340 h 794"/>
                <a:gd name="T30" fmla="*/ 114 w 567"/>
                <a:gd name="T31" fmla="*/ 340 h 794"/>
                <a:gd name="T32" fmla="*/ 114 w 567"/>
                <a:gd name="T3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794">
                  <a:moveTo>
                    <a:pt x="114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FB45DBE8-F9A4-4AD6-9539-8EE4823E9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898"/>
              <a:ext cx="680" cy="340"/>
            </a:xfrm>
            <a:custGeom>
              <a:avLst/>
              <a:gdLst>
                <a:gd name="T0" fmla="*/ 680 w 680"/>
                <a:gd name="T1" fmla="*/ 340 h 340"/>
                <a:gd name="T2" fmla="*/ 680 w 680"/>
                <a:gd name="T3" fmla="*/ 227 h 340"/>
                <a:gd name="T4" fmla="*/ 567 w 680"/>
                <a:gd name="T5" fmla="*/ 227 h 340"/>
                <a:gd name="T6" fmla="*/ 567 w 680"/>
                <a:gd name="T7" fmla="*/ 113 h 340"/>
                <a:gd name="T8" fmla="*/ 453 w 680"/>
                <a:gd name="T9" fmla="*/ 113 h 340"/>
                <a:gd name="T10" fmla="*/ 453 w 680"/>
                <a:gd name="T11" fmla="*/ 0 h 340"/>
                <a:gd name="T12" fmla="*/ 0 w 680"/>
                <a:gd name="T13" fmla="*/ 0 h 340"/>
                <a:gd name="T14" fmla="*/ 0 w 680"/>
                <a:gd name="T15" fmla="*/ 113 h 340"/>
                <a:gd name="T16" fmla="*/ 226 w 680"/>
                <a:gd name="T17" fmla="*/ 113 h 340"/>
                <a:gd name="T18" fmla="*/ 226 w 680"/>
                <a:gd name="T19" fmla="*/ 227 h 340"/>
                <a:gd name="T20" fmla="*/ 453 w 680"/>
                <a:gd name="T21" fmla="*/ 227 h 340"/>
                <a:gd name="T22" fmla="*/ 453 w 680"/>
                <a:gd name="T23" fmla="*/ 340 h 340"/>
                <a:gd name="T24" fmla="*/ 680 w 680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340">
                  <a:moveTo>
                    <a:pt x="680" y="340"/>
                  </a:moveTo>
                  <a:lnTo>
                    <a:pt x="68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68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2E3D0D57-A358-406E-819B-4C7705008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444"/>
              <a:ext cx="1020" cy="908"/>
            </a:xfrm>
            <a:custGeom>
              <a:avLst/>
              <a:gdLst>
                <a:gd name="T0" fmla="*/ 1020 w 1020"/>
                <a:gd name="T1" fmla="*/ 908 h 908"/>
                <a:gd name="T2" fmla="*/ 1020 w 1020"/>
                <a:gd name="T3" fmla="*/ 454 h 908"/>
                <a:gd name="T4" fmla="*/ 907 w 1020"/>
                <a:gd name="T5" fmla="*/ 454 h 908"/>
                <a:gd name="T6" fmla="*/ 907 w 1020"/>
                <a:gd name="T7" fmla="*/ 341 h 908"/>
                <a:gd name="T8" fmla="*/ 793 w 1020"/>
                <a:gd name="T9" fmla="*/ 341 h 908"/>
                <a:gd name="T10" fmla="*/ 793 w 1020"/>
                <a:gd name="T11" fmla="*/ 0 h 908"/>
                <a:gd name="T12" fmla="*/ 453 w 1020"/>
                <a:gd name="T13" fmla="*/ 0 h 908"/>
                <a:gd name="T14" fmla="*/ 453 w 1020"/>
                <a:gd name="T15" fmla="*/ 114 h 908"/>
                <a:gd name="T16" fmla="*/ 340 w 1020"/>
                <a:gd name="T17" fmla="*/ 114 h 908"/>
                <a:gd name="T18" fmla="*/ 340 w 1020"/>
                <a:gd name="T19" fmla="*/ 341 h 908"/>
                <a:gd name="T20" fmla="*/ 0 w 1020"/>
                <a:gd name="T21" fmla="*/ 341 h 908"/>
                <a:gd name="T22" fmla="*/ 0 w 1020"/>
                <a:gd name="T23" fmla="*/ 454 h 908"/>
                <a:gd name="T24" fmla="*/ 453 w 1020"/>
                <a:gd name="T25" fmla="*/ 454 h 908"/>
                <a:gd name="T26" fmla="*/ 453 w 1020"/>
                <a:gd name="T27" fmla="*/ 567 h 908"/>
                <a:gd name="T28" fmla="*/ 567 w 1020"/>
                <a:gd name="T29" fmla="*/ 567 h 908"/>
                <a:gd name="T30" fmla="*/ 567 w 1020"/>
                <a:gd name="T31" fmla="*/ 681 h 908"/>
                <a:gd name="T32" fmla="*/ 680 w 1020"/>
                <a:gd name="T33" fmla="*/ 681 h 908"/>
                <a:gd name="T34" fmla="*/ 680 w 1020"/>
                <a:gd name="T35" fmla="*/ 794 h 908"/>
                <a:gd name="T36" fmla="*/ 793 w 1020"/>
                <a:gd name="T37" fmla="*/ 794 h 908"/>
                <a:gd name="T38" fmla="*/ 793 w 1020"/>
                <a:gd name="T39" fmla="*/ 908 h 908"/>
                <a:gd name="T40" fmla="*/ 1020 w 1020"/>
                <a:gd name="T4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0" h="908">
                  <a:moveTo>
                    <a:pt x="1020" y="908"/>
                  </a:moveTo>
                  <a:lnTo>
                    <a:pt x="1020" y="454"/>
                  </a:lnTo>
                  <a:lnTo>
                    <a:pt x="907" y="454"/>
                  </a:lnTo>
                  <a:lnTo>
                    <a:pt x="907" y="341"/>
                  </a:lnTo>
                  <a:lnTo>
                    <a:pt x="793" y="341"/>
                  </a:lnTo>
                  <a:lnTo>
                    <a:pt x="793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908"/>
                  </a:lnTo>
                  <a:lnTo>
                    <a:pt x="1020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Rectangle 20">
              <a:extLst>
                <a:ext uri="{FF2B5EF4-FFF2-40B4-BE49-F238E27FC236}">
                  <a16:creationId xmlns:a16="http://schemas.microsoft.com/office/drawing/2014/main" id="{A57153BD-C129-430C-AAB1-7604FC746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558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853FBDC9-5413-44C7-AED5-4D12DDCD4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104"/>
              <a:ext cx="567" cy="1361"/>
            </a:xfrm>
            <a:custGeom>
              <a:avLst/>
              <a:gdLst>
                <a:gd name="T0" fmla="*/ 0 w 567"/>
                <a:gd name="T1" fmla="*/ 114 h 1361"/>
                <a:gd name="T2" fmla="*/ 0 w 567"/>
                <a:gd name="T3" fmla="*/ 681 h 1361"/>
                <a:gd name="T4" fmla="*/ 114 w 567"/>
                <a:gd name="T5" fmla="*/ 681 h 1361"/>
                <a:gd name="T6" fmla="*/ 114 w 567"/>
                <a:gd name="T7" fmla="*/ 794 h 1361"/>
                <a:gd name="T8" fmla="*/ 227 w 567"/>
                <a:gd name="T9" fmla="*/ 794 h 1361"/>
                <a:gd name="T10" fmla="*/ 227 w 567"/>
                <a:gd name="T11" fmla="*/ 1361 h 1361"/>
                <a:gd name="T12" fmla="*/ 454 w 567"/>
                <a:gd name="T13" fmla="*/ 1361 h 1361"/>
                <a:gd name="T14" fmla="*/ 454 w 567"/>
                <a:gd name="T15" fmla="*/ 1248 h 1361"/>
                <a:gd name="T16" fmla="*/ 567 w 567"/>
                <a:gd name="T17" fmla="*/ 1248 h 1361"/>
                <a:gd name="T18" fmla="*/ 567 w 567"/>
                <a:gd name="T19" fmla="*/ 1021 h 1361"/>
                <a:gd name="T20" fmla="*/ 567 w 567"/>
                <a:gd name="T21" fmla="*/ 907 h 1361"/>
                <a:gd name="T22" fmla="*/ 454 w 567"/>
                <a:gd name="T23" fmla="*/ 907 h 1361"/>
                <a:gd name="T24" fmla="*/ 454 w 567"/>
                <a:gd name="T25" fmla="*/ 0 h 1361"/>
                <a:gd name="T26" fmla="*/ 227 w 567"/>
                <a:gd name="T27" fmla="*/ 0 h 1361"/>
                <a:gd name="T28" fmla="*/ 227 w 567"/>
                <a:gd name="T29" fmla="*/ 114 h 1361"/>
                <a:gd name="T30" fmla="*/ 0 w 567"/>
                <a:gd name="T31" fmla="*/ 11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1361">
                  <a:moveTo>
                    <a:pt x="0" y="114"/>
                  </a:moveTo>
                  <a:lnTo>
                    <a:pt x="0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1361"/>
                  </a:lnTo>
                  <a:lnTo>
                    <a:pt x="454" y="1361"/>
                  </a:lnTo>
                  <a:lnTo>
                    <a:pt x="454" y="1248"/>
                  </a:lnTo>
                  <a:lnTo>
                    <a:pt x="567" y="1248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088671BD-67B8-40EF-BCCF-F10AE1AAC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764"/>
              <a:ext cx="1134" cy="794"/>
            </a:xfrm>
            <a:custGeom>
              <a:avLst/>
              <a:gdLst>
                <a:gd name="T0" fmla="*/ 1134 w 1134"/>
                <a:gd name="T1" fmla="*/ 454 h 794"/>
                <a:gd name="T2" fmla="*/ 1021 w 1134"/>
                <a:gd name="T3" fmla="*/ 454 h 794"/>
                <a:gd name="T4" fmla="*/ 1021 w 1134"/>
                <a:gd name="T5" fmla="*/ 340 h 794"/>
                <a:gd name="T6" fmla="*/ 908 w 1134"/>
                <a:gd name="T7" fmla="*/ 340 h 794"/>
                <a:gd name="T8" fmla="*/ 908 w 1134"/>
                <a:gd name="T9" fmla="*/ 113 h 794"/>
                <a:gd name="T10" fmla="*/ 681 w 1134"/>
                <a:gd name="T11" fmla="*/ 113 h 794"/>
                <a:gd name="T12" fmla="*/ 681 w 1134"/>
                <a:gd name="T13" fmla="*/ 0 h 794"/>
                <a:gd name="T14" fmla="*/ 454 w 1134"/>
                <a:gd name="T15" fmla="*/ 0 h 794"/>
                <a:gd name="T16" fmla="*/ 341 w 1134"/>
                <a:gd name="T17" fmla="*/ 0 h 794"/>
                <a:gd name="T18" fmla="*/ 341 w 1134"/>
                <a:gd name="T19" fmla="*/ 113 h 794"/>
                <a:gd name="T20" fmla="*/ 114 w 1134"/>
                <a:gd name="T21" fmla="*/ 113 h 794"/>
                <a:gd name="T22" fmla="*/ 114 w 1134"/>
                <a:gd name="T23" fmla="*/ 340 h 794"/>
                <a:gd name="T24" fmla="*/ 0 w 1134"/>
                <a:gd name="T25" fmla="*/ 340 h 794"/>
                <a:gd name="T26" fmla="*/ 0 w 1134"/>
                <a:gd name="T27" fmla="*/ 454 h 794"/>
                <a:gd name="T28" fmla="*/ 227 w 1134"/>
                <a:gd name="T29" fmla="*/ 454 h 794"/>
                <a:gd name="T30" fmla="*/ 227 w 1134"/>
                <a:gd name="T31" fmla="*/ 340 h 794"/>
                <a:gd name="T32" fmla="*/ 454 w 1134"/>
                <a:gd name="T33" fmla="*/ 340 h 794"/>
                <a:gd name="T34" fmla="*/ 454 w 1134"/>
                <a:gd name="T35" fmla="*/ 454 h 794"/>
                <a:gd name="T36" fmla="*/ 567 w 1134"/>
                <a:gd name="T37" fmla="*/ 454 h 794"/>
                <a:gd name="T38" fmla="*/ 567 w 1134"/>
                <a:gd name="T39" fmla="*/ 680 h 794"/>
                <a:gd name="T40" fmla="*/ 454 w 1134"/>
                <a:gd name="T41" fmla="*/ 680 h 794"/>
                <a:gd name="T42" fmla="*/ 454 w 1134"/>
                <a:gd name="T43" fmla="*/ 794 h 794"/>
                <a:gd name="T44" fmla="*/ 794 w 1134"/>
                <a:gd name="T45" fmla="*/ 794 h 794"/>
                <a:gd name="T46" fmla="*/ 794 w 1134"/>
                <a:gd name="T47" fmla="*/ 680 h 794"/>
                <a:gd name="T48" fmla="*/ 1134 w 1134"/>
                <a:gd name="T49" fmla="*/ 680 h 794"/>
                <a:gd name="T50" fmla="*/ 1134 w 1134"/>
                <a:gd name="T51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34" h="794">
                  <a:moveTo>
                    <a:pt x="1134" y="454"/>
                  </a:moveTo>
                  <a:lnTo>
                    <a:pt x="1021" y="454"/>
                  </a:lnTo>
                  <a:lnTo>
                    <a:pt x="1021" y="340"/>
                  </a:lnTo>
                  <a:lnTo>
                    <a:pt x="908" y="340"/>
                  </a:lnTo>
                  <a:lnTo>
                    <a:pt x="908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1134" y="680"/>
                  </a:lnTo>
                  <a:lnTo>
                    <a:pt x="113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1DFA3D34-3B77-424C-B0F2-249876C83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57"/>
              <a:ext cx="1815" cy="2608"/>
            </a:xfrm>
            <a:custGeom>
              <a:avLst/>
              <a:gdLst>
                <a:gd name="T0" fmla="*/ 341 w 1815"/>
                <a:gd name="T1" fmla="*/ 0 h 2608"/>
                <a:gd name="T2" fmla="*/ 567 w 1815"/>
                <a:gd name="T3" fmla="*/ 0 h 2608"/>
                <a:gd name="T4" fmla="*/ 567 w 1815"/>
                <a:gd name="T5" fmla="*/ 340 h 2608"/>
                <a:gd name="T6" fmla="*/ 681 w 1815"/>
                <a:gd name="T7" fmla="*/ 340 h 2608"/>
                <a:gd name="T8" fmla="*/ 681 w 1815"/>
                <a:gd name="T9" fmla="*/ 453 h 2608"/>
                <a:gd name="T10" fmla="*/ 908 w 1815"/>
                <a:gd name="T11" fmla="*/ 453 h 2608"/>
                <a:gd name="T12" fmla="*/ 908 w 1815"/>
                <a:gd name="T13" fmla="*/ 907 h 2608"/>
                <a:gd name="T14" fmla="*/ 1134 w 1815"/>
                <a:gd name="T15" fmla="*/ 907 h 2608"/>
                <a:gd name="T16" fmla="*/ 1134 w 1815"/>
                <a:gd name="T17" fmla="*/ 1020 h 2608"/>
                <a:gd name="T18" fmla="*/ 1361 w 1815"/>
                <a:gd name="T19" fmla="*/ 1020 h 2608"/>
                <a:gd name="T20" fmla="*/ 1361 w 1815"/>
                <a:gd name="T21" fmla="*/ 1247 h 2608"/>
                <a:gd name="T22" fmla="*/ 1588 w 1815"/>
                <a:gd name="T23" fmla="*/ 1247 h 2608"/>
                <a:gd name="T24" fmla="*/ 1588 w 1815"/>
                <a:gd name="T25" fmla="*/ 1361 h 2608"/>
                <a:gd name="T26" fmla="*/ 1701 w 1815"/>
                <a:gd name="T27" fmla="*/ 1361 h 2608"/>
                <a:gd name="T28" fmla="*/ 1701 w 1815"/>
                <a:gd name="T29" fmla="*/ 1587 h 2608"/>
                <a:gd name="T30" fmla="*/ 1815 w 1815"/>
                <a:gd name="T31" fmla="*/ 1587 h 2608"/>
                <a:gd name="T32" fmla="*/ 1815 w 1815"/>
                <a:gd name="T33" fmla="*/ 1701 h 2608"/>
                <a:gd name="T34" fmla="*/ 1701 w 1815"/>
                <a:gd name="T35" fmla="*/ 1701 h 2608"/>
                <a:gd name="T36" fmla="*/ 1701 w 1815"/>
                <a:gd name="T37" fmla="*/ 1814 h 2608"/>
                <a:gd name="T38" fmla="*/ 1588 w 1815"/>
                <a:gd name="T39" fmla="*/ 1814 h 2608"/>
                <a:gd name="T40" fmla="*/ 1588 w 1815"/>
                <a:gd name="T41" fmla="*/ 1933 h 2608"/>
                <a:gd name="T42" fmla="*/ 1475 w 1815"/>
                <a:gd name="T43" fmla="*/ 1928 h 2608"/>
                <a:gd name="T44" fmla="*/ 1475 w 1815"/>
                <a:gd name="T45" fmla="*/ 2154 h 2608"/>
                <a:gd name="T46" fmla="*/ 1134 w 1815"/>
                <a:gd name="T47" fmla="*/ 2154 h 2608"/>
                <a:gd name="T48" fmla="*/ 1134 w 1815"/>
                <a:gd name="T49" fmla="*/ 2268 h 2608"/>
                <a:gd name="T50" fmla="*/ 1021 w 1815"/>
                <a:gd name="T51" fmla="*/ 2268 h 2608"/>
                <a:gd name="T52" fmla="*/ 1021 w 1815"/>
                <a:gd name="T53" fmla="*/ 2608 h 2608"/>
                <a:gd name="T54" fmla="*/ 794 w 1815"/>
                <a:gd name="T55" fmla="*/ 2608 h 2608"/>
                <a:gd name="T56" fmla="*/ 794 w 1815"/>
                <a:gd name="T57" fmla="*/ 2495 h 2608"/>
                <a:gd name="T58" fmla="*/ 567 w 1815"/>
                <a:gd name="T59" fmla="*/ 2495 h 2608"/>
                <a:gd name="T60" fmla="*/ 567 w 1815"/>
                <a:gd name="T61" fmla="*/ 2154 h 2608"/>
                <a:gd name="T62" fmla="*/ 454 w 1815"/>
                <a:gd name="T63" fmla="*/ 2154 h 2608"/>
                <a:gd name="T64" fmla="*/ 454 w 1815"/>
                <a:gd name="T65" fmla="*/ 1247 h 2608"/>
                <a:gd name="T66" fmla="*/ 227 w 1815"/>
                <a:gd name="T67" fmla="*/ 1247 h 2608"/>
                <a:gd name="T68" fmla="*/ 227 w 1815"/>
                <a:gd name="T69" fmla="*/ 1361 h 2608"/>
                <a:gd name="T70" fmla="*/ 0 w 1815"/>
                <a:gd name="T71" fmla="*/ 1361 h 2608"/>
                <a:gd name="T72" fmla="*/ 0 w 1815"/>
                <a:gd name="T73" fmla="*/ 907 h 2608"/>
                <a:gd name="T74" fmla="*/ 114 w 1815"/>
                <a:gd name="T75" fmla="*/ 907 h 2608"/>
                <a:gd name="T76" fmla="*/ 114 w 1815"/>
                <a:gd name="T77" fmla="*/ 453 h 2608"/>
                <a:gd name="T78" fmla="*/ 227 w 1815"/>
                <a:gd name="T79" fmla="*/ 453 h 2608"/>
                <a:gd name="T80" fmla="*/ 227 w 1815"/>
                <a:gd name="T81" fmla="*/ 340 h 2608"/>
                <a:gd name="T82" fmla="*/ 341 w 1815"/>
                <a:gd name="T83" fmla="*/ 340 h 2608"/>
                <a:gd name="T84" fmla="*/ 341 w 1815"/>
                <a:gd name="T85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5" h="2608">
                  <a:moveTo>
                    <a:pt x="341" y="0"/>
                  </a:moveTo>
                  <a:lnTo>
                    <a:pt x="567" y="0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908" y="453"/>
                  </a:lnTo>
                  <a:lnTo>
                    <a:pt x="908" y="907"/>
                  </a:lnTo>
                  <a:lnTo>
                    <a:pt x="1134" y="907"/>
                  </a:lnTo>
                  <a:lnTo>
                    <a:pt x="1134" y="1020"/>
                  </a:lnTo>
                  <a:lnTo>
                    <a:pt x="1361" y="1020"/>
                  </a:lnTo>
                  <a:lnTo>
                    <a:pt x="1361" y="1247"/>
                  </a:lnTo>
                  <a:lnTo>
                    <a:pt x="1588" y="1247"/>
                  </a:lnTo>
                  <a:lnTo>
                    <a:pt x="1588" y="1361"/>
                  </a:lnTo>
                  <a:lnTo>
                    <a:pt x="1701" y="1361"/>
                  </a:lnTo>
                  <a:lnTo>
                    <a:pt x="1701" y="1587"/>
                  </a:lnTo>
                  <a:lnTo>
                    <a:pt x="1815" y="1587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814"/>
                  </a:lnTo>
                  <a:lnTo>
                    <a:pt x="1588" y="1814"/>
                  </a:lnTo>
                  <a:lnTo>
                    <a:pt x="1588" y="1933"/>
                  </a:lnTo>
                  <a:lnTo>
                    <a:pt x="1475" y="1928"/>
                  </a:lnTo>
                  <a:lnTo>
                    <a:pt x="1475" y="2154"/>
                  </a:lnTo>
                  <a:lnTo>
                    <a:pt x="1134" y="2154"/>
                  </a:lnTo>
                  <a:lnTo>
                    <a:pt x="1134" y="2268"/>
                  </a:lnTo>
                  <a:lnTo>
                    <a:pt x="1021" y="2268"/>
                  </a:lnTo>
                  <a:lnTo>
                    <a:pt x="1021" y="2608"/>
                  </a:lnTo>
                  <a:lnTo>
                    <a:pt x="794" y="2608"/>
                  </a:lnTo>
                  <a:lnTo>
                    <a:pt x="794" y="2495"/>
                  </a:lnTo>
                  <a:lnTo>
                    <a:pt x="567" y="2495"/>
                  </a:lnTo>
                  <a:lnTo>
                    <a:pt x="567" y="2154"/>
                  </a:lnTo>
                  <a:lnTo>
                    <a:pt x="454" y="2154"/>
                  </a:lnTo>
                  <a:lnTo>
                    <a:pt x="454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0" y="1361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E779FF00-8DFC-4646-9B01-67C28A258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743"/>
              <a:ext cx="1134" cy="1475"/>
            </a:xfrm>
            <a:custGeom>
              <a:avLst/>
              <a:gdLst>
                <a:gd name="T0" fmla="*/ 1134 w 1134"/>
                <a:gd name="T1" fmla="*/ 567 h 1475"/>
                <a:gd name="T2" fmla="*/ 907 w 1134"/>
                <a:gd name="T3" fmla="*/ 567 h 1475"/>
                <a:gd name="T4" fmla="*/ 907 w 1134"/>
                <a:gd name="T5" fmla="*/ 114 h 1475"/>
                <a:gd name="T6" fmla="*/ 794 w 1134"/>
                <a:gd name="T7" fmla="*/ 114 h 1475"/>
                <a:gd name="T8" fmla="*/ 794 w 1134"/>
                <a:gd name="T9" fmla="*/ 0 h 1475"/>
                <a:gd name="T10" fmla="*/ 680 w 1134"/>
                <a:gd name="T11" fmla="*/ 0 h 1475"/>
                <a:gd name="T12" fmla="*/ 680 w 1134"/>
                <a:gd name="T13" fmla="*/ 454 h 1475"/>
                <a:gd name="T14" fmla="*/ 567 w 1134"/>
                <a:gd name="T15" fmla="*/ 454 h 1475"/>
                <a:gd name="T16" fmla="*/ 567 w 1134"/>
                <a:gd name="T17" fmla="*/ 567 h 1475"/>
                <a:gd name="T18" fmla="*/ 453 w 1134"/>
                <a:gd name="T19" fmla="*/ 567 h 1475"/>
                <a:gd name="T20" fmla="*/ 453 w 1134"/>
                <a:gd name="T21" fmla="*/ 454 h 1475"/>
                <a:gd name="T22" fmla="*/ 227 w 1134"/>
                <a:gd name="T23" fmla="*/ 454 h 1475"/>
                <a:gd name="T24" fmla="*/ 227 w 1134"/>
                <a:gd name="T25" fmla="*/ 567 h 1475"/>
                <a:gd name="T26" fmla="*/ 113 w 1134"/>
                <a:gd name="T27" fmla="*/ 567 h 1475"/>
                <a:gd name="T28" fmla="*/ 113 w 1134"/>
                <a:gd name="T29" fmla="*/ 1021 h 1475"/>
                <a:gd name="T30" fmla="*/ 0 w 1134"/>
                <a:gd name="T31" fmla="*/ 1021 h 1475"/>
                <a:gd name="T32" fmla="*/ 0 w 1134"/>
                <a:gd name="T33" fmla="*/ 1134 h 1475"/>
                <a:gd name="T34" fmla="*/ 227 w 1134"/>
                <a:gd name="T35" fmla="*/ 1134 h 1475"/>
                <a:gd name="T36" fmla="*/ 227 w 1134"/>
                <a:gd name="T37" fmla="*/ 1021 h 1475"/>
                <a:gd name="T38" fmla="*/ 567 w 1134"/>
                <a:gd name="T39" fmla="*/ 1021 h 1475"/>
                <a:gd name="T40" fmla="*/ 567 w 1134"/>
                <a:gd name="T41" fmla="*/ 1134 h 1475"/>
                <a:gd name="T42" fmla="*/ 794 w 1134"/>
                <a:gd name="T43" fmla="*/ 1134 h 1475"/>
                <a:gd name="T44" fmla="*/ 794 w 1134"/>
                <a:gd name="T45" fmla="*/ 1361 h 1475"/>
                <a:gd name="T46" fmla="*/ 907 w 1134"/>
                <a:gd name="T47" fmla="*/ 1361 h 1475"/>
                <a:gd name="T48" fmla="*/ 907 w 1134"/>
                <a:gd name="T49" fmla="*/ 1475 h 1475"/>
                <a:gd name="T50" fmla="*/ 1020 w 1134"/>
                <a:gd name="T51" fmla="*/ 1475 h 1475"/>
                <a:gd name="T52" fmla="*/ 1020 w 1134"/>
                <a:gd name="T53" fmla="*/ 1021 h 1475"/>
                <a:gd name="T54" fmla="*/ 1134 w 1134"/>
                <a:gd name="T55" fmla="*/ 1021 h 1475"/>
                <a:gd name="T56" fmla="*/ 1134 w 1134"/>
                <a:gd name="T57" fmla="*/ 56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1475">
                  <a:moveTo>
                    <a:pt x="1134" y="567"/>
                  </a:moveTo>
                  <a:lnTo>
                    <a:pt x="907" y="56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1020" y="1475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A3DA9F39-5801-46FD-9356-B05876C30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03"/>
              <a:ext cx="1134" cy="2268"/>
            </a:xfrm>
            <a:custGeom>
              <a:avLst/>
              <a:gdLst>
                <a:gd name="T0" fmla="*/ 567 w 1134"/>
                <a:gd name="T1" fmla="*/ 2268 h 2268"/>
                <a:gd name="T2" fmla="*/ 567 w 1134"/>
                <a:gd name="T3" fmla="*/ 1701 h 2268"/>
                <a:gd name="T4" fmla="*/ 681 w 1134"/>
                <a:gd name="T5" fmla="*/ 1701 h 2268"/>
                <a:gd name="T6" fmla="*/ 681 w 1134"/>
                <a:gd name="T7" fmla="*/ 1361 h 2268"/>
                <a:gd name="T8" fmla="*/ 567 w 1134"/>
                <a:gd name="T9" fmla="*/ 1361 h 2268"/>
                <a:gd name="T10" fmla="*/ 567 w 1134"/>
                <a:gd name="T11" fmla="*/ 1248 h 2268"/>
                <a:gd name="T12" fmla="*/ 681 w 1134"/>
                <a:gd name="T13" fmla="*/ 1248 h 2268"/>
                <a:gd name="T14" fmla="*/ 681 w 1134"/>
                <a:gd name="T15" fmla="*/ 1134 h 2268"/>
                <a:gd name="T16" fmla="*/ 794 w 1134"/>
                <a:gd name="T17" fmla="*/ 1134 h 2268"/>
                <a:gd name="T18" fmla="*/ 794 w 1134"/>
                <a:gd name="T19" fmla="*/ 1021 h 2268"/>
                <a:gd name="T20" fmla="*/ 908 w 1134"/>
                <a:gd name="T21" fmla="*/ 1021 h 2268"/>
                <a:gd name="T22" fmla="*/ 908 w 1134"/>
                <a:gd name="T23" fmla="*/ 567 h 2268"/>
                <a:gd name="T24" fmla="*/ 1021 w 1134"/>
                <a:gd name="T25" fmla="*/ 567 h 2268"/>
                <a:gd name="T26" fmla="*/ 1021 w 1134"/>
                <a:gd name="T27" fmla="*/ 454 h 2268"/>
                <a:gd name="T28" fmla="*/ 1134 w 1134"/>
                <a:gd name="T29" fmla="*/ 454 h 2268"/>
                <a:gd name="T30" fmla="*/ 1134 w 1134"/>
                <a:gd name="T31" fmla="*/ 227 h 2268"/>
                <a:gd name="T32" fmla="*/ 1021 w 1134"/>
                <a:gd name="T33" fmla="*/ 227 h 2268"/>
                <a:gd name="T34" fmla="*/ 1021 w 1134"/>
                <a:gd name="T35" fmla="*/ 0 h 2268"/>
                <a:gd name="T36" fmla="*/ 908 w 1134"/>
                <a:gd name="T37" fmla="*/ 0 h 2268"/>
                <a:gd name="T38" fmla="*/ 908 w 1134"/>
                <a:gd name="T39" fmla="*/ 114 h 2268"/>
                <a:gd name="T40" fmla="*/ 454 w 1134"/>
                <a:gd name="T41" fmla="*/ 114 h 2268"/>
                <a:gd name="T42" fmla="*/ 454 w 1134"/>
                <a:gd name="T43" fmla="*/ 340 h 2268"/>
                <a:gd name="T44" fmla="*/ 341 w 1134"/>
                <a:gd name="T45" fmla="*/ 340 h 2268"/>
                <a:gd name="T46" fmla="*/ 341 w 1134"/>
                <a:gd name="T47" fmla="*/ 567 h 2268"/>
                <a:gd name="T48" fmla="*/ 227 w 1134"/>
                <a:gd name="T49" fmla="*/ 567 h 2268"/>
                <a:gd name="T50" fmla="*/ 227 w 1134"/>
                <a:gd name="T51" fmla="*/ 794 h 2268"/>
                <a:gd name="T52" fmla="*/ 114 w 1134"/>
                <a:gd name="T53" fmla="*/ 794 h 2268"/>
                <a:gd name="T54" fmla="*/ 114 w 1134"/>
                <a:gd name="T55" fmla="*/ 1134 h 2268"/>
                <a:gd name="T56" fmla="*/ 0 w 1134"/>
                <a:gd name="T57" fmla="*/ 1134 h 2268"/>
                <a:gd name="T58" fmla="*/ 0 w 1134"/>
                <a:gd name="T59" fmla="*/ 1361 h 2268"/>
                <a:gd name="T60" fmla="*/ 114 w 1134"/>
                <a:gd name="T61" fmla="*/ 1361 h 2268"/>
                <a:gd name="T62" fmla="*/ 114 w 1134"/>
                <a:gd name="T63" fmla="*/ 1588 h 2268"/>
                <a:gd name="T64" fmla="*/ 0 w 1134"/>
                <a:gd name="T65" fmla="*/ 1588 h 2268"/>
                <a:gd name="T66" fmla="*/ 0 w 1134"/>
                <a:gd name="T67" fmla="*/ 2041 h 2268"/>
                <a:gd name="T68" fmla="*/ 114 w 1134"/>
                <a:gd name="T69" fmla="*/ 2041 h 2268"/>
                <a:gd name="T70" fmla="*/ 114 w 1134"/>
                <a:gd name="T71" fmla="*/ 2155 h 2268"/>
                <a:gd name="T72" fmla="*/ 223 w 1134"/>
                <a:gd name="T73" fmla="*/ 2147 h 2268"/>
                <a:gd name="T74" fmla="*/ 227 w 1134"/>
                <a:gd name="T75" fmla="*/ 2268 h 2268"/>
                <a:gd name="T76" fmla="*/ 567 w 1134"/>
                <a:gd name="T77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2268">
                  <a:moveTo>
                    <a:pt x="567" y="2268"/>
                  </a:moveTo>
                  <a:lnTo>
                    <a:pt x="567" y="1701"/>
                  </a:lnTo>
                  <a:lnTo>
                    <a:pt x="681" y="1701"/>
                  </a:lnTo>
                  <a:lnTo>
                    <a:pt x="681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114"/>
                  </a:lnTo>
                  <a:lnTo>
                    <a:pt x="454" y="114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588"/>
                  </a:lnTo>
                  <a:lnTo>
                    <a:pt x="0" y="1588"/>
                  </a:lnTo>
                  <a:lnTo>
                    <a:pt x="0" y="2041"/>
                  </a:lnTo>
                  <a:lnTo>
                    <a:pt x="114" y="2041"/>
                  </a:lnTo>
                  <a:lnTo>
                    <a:pt x="114" y="2155"/>
                  </a:lnTo>
                  <a:lnTo>
                    <a:pt x="223" y="2147"/>
                  </a:lnTo>
                  <a:lnTo>
                    <a:pt x="227" y="2268"/>
                  </a:lnTo>
                  <a:lnTo>
                    <a:pt x="567" y="22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F0AC615B-0D5F-4DC1-8A91-BD5832CD4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76"/>
              <a:ext cx="680" cy="1021"/>
            </a:xfrm>
            <a:custGeom>
              <a:avLst/>
              <a:gdLst>
                <a:gd name="T0" fmla="*/ 680 w 680"/>
                <a:gd name="T1" fmla="*/ 0 h 1021"/>
                <a:gd name="T2" fmla="*/ 567 w 680"/>
                <a:gd name="T3" fmla="*/ 0 h 1021"/>
                <a:gd name="T4" fmla="*/ 454 w 680"/>
                <a:gd name="T5" fmla="*/ 0 h 1021"/>
                <a:gd name="T6" fmla="*/ 454 w 680"/>
                <a:gd name="T7" fmla="*/ 114 h 1021"/>
                <a:gd name="T8" fmla="*/ 340 w 680"/>
                <a:gd name="T9" fmla="*/ 114 h 1021"/>
                <a:gd name="T10" fmla="*/ 340 w 680"/>
                <a:gd name="T11" fmla="*/ 227 h 1021"/>
                <a:gd name="T12" fmla="*/ 113 w 680"/>
                <a:gd name="T13" fmla="*/ 227 h 1021"/>
                <a:gd name="T14" fmla="*/ 113 w 680"/>
                <a:gd name="T15" fmla="*/ 341 h 1021"/>
                <a:gd name="T16" fmla="*/ 0 w 680"/>
                <a:gd name="T17" fmla="*/ 341 h 1021"/>
                <a:gd name="T18" fmla="*/ 0 w 680"/>
                <a:gd name="T19" fmla="*/ 567 h 1021"/>
                <a:gd name="T20" fmla="*/ 113 w 680"/>
                <a:gd name="T21" fmla="*/ 567 h 1021"/>
                <a:gd name="T22" fmla="*/ 113 w 680"/>
                <a:gd name="T23" fmla="*/ 794 h 1021"/>
                <a:gd name="T24" fmla="*/ 227 w 680"/>
                <a:gd name="T25" fmla="*/ 794 h 1021"/>
                <a:gd name="T26" fmla="*/ 227 w 680"/>
                <a:gd name="T27" fmla="*/ 1021 h 1021"/>
                <a:gd name="T28" fmla="*/ 340 w 680"/>
                <a:gd name="T29" fmla="*/ 1021 h 1021"/>
                <a:gd name="T30" fmla="*/ 340 w 680"/>
                <a:gd name="T31" fmla="*/ 794 h 1021"/>
                <a:gd name="T32" fmla="*/ 454 w 680"/>
                <a:gd name="T33" fmla="*/ 794 h 1021"/>
                <a:gd name="T34" fmla="*/ 454 w 680"/>
                <a:gd name="T35" fmla="*/ 567 h 1021"/>
                <a:gd name="T36" fmla="*/ 567 w 680"/>
                <a:gd name="T37" fmla="*/ 567 h 1021"/>
                <a:gd name="T38" fmla="*/ 567 w 680"/>
                <a:gd name="T39" fmla="*/ 341 h 1021"/>
                <a:gd name="T40" fmla="*/ 680 w 680"/>
                <a:gd name="T41" fmla="*/ 341 h 1021"/>
                <a:gd name="T42" fmla="*/ 680 w 680"/>
                <a:gd name="T4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1021">
                  <a:moveTo>
                    <a:pt x="680" y="0"/>
                  </a:moveTo>
                  <a:lnTo>
                    <a:pt x="56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FD1432C6-412D-4A25-8704-91FE38BD7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90"/>
              <a:ext cx="908" cy="1020"/>
            </a:xfrm>
            <a:custGeom>
              <a:avLst/>
              <a:gdLst>
                <a:gd name="T0" fmla="*/ 908 w 908"/>
                <a:gd name="T1" fmla="*/ 340 h 1020"/>
                <a:gd name="T2" fmla="*/ 681 w 908"/>
                <a:gd name="T3" fmla="*/ 340 h 1020"/>
                <a:gd name="T4" fmla="*/ 681 w 908"/>
                <a:gd name="T5" fmla="*/ 0 h 1020"/>
                <a:gd name="T6" fmla="*/ 341 w 908"/>
                <a:gd name="T7" fmla="*/ 0 h 1020"/>
                <a:gd name="T8" fmla="*/ 341 w 908"/>
                <a:gd name="T9" fmla="*/ 113 h 1020"/>
                <a:gd name="T10" fmla="*/ 0 w 908"/>
                <a:gd name="T11" fmla="*/ 113 h 1020"/>
                <a:gd name="T12" fmla="*/ 0 w 908"/>
                <a:gd name="T13" fmla="*/ 227 h 1020"/>
                <a:gd name="T14" fmla="*/ 114 w 908"/>
                <a:gd name="T15" fmla="*/ 227 h 1020"/>
                <a:gd name="T16" fmla="*/ 114 w 908"/>
                <a:gd name="T17" fmla="*/ 340 h 1020"/>
                <a:gd name="T18" fmla="*/ 227 w 908"/>
                <a:gd name="T19" fmla="*/ 340 h 1020"/>
                <a:gd name="T20" fmla="*/ 227 w 908"/>
                <a:gd name="T21" fmla="*/ 453 h 1020"/>
                <a:gd name="T22" fmla="*/ 341 w 908"/>
                <a:gd name="T23" fmla="*/ 453 h 1020"/>
                <a:gd name="T24" fmla="*/ 341 w 908"/>
                <a:gd name="T25" fmla="*/ 907 h 1020"/>
                <a:gd name="T26" fmla="*/ 567 w 908"/>
                <a:gd name="T27" fmla="*/ 907 h 1020"/>
                <a:gd name="T28" fmla="*/ 567 w 908"/>
                <a:gd name="T29" fmla="*/ 1020 h 1020"/>
                <a:gd name="T30" fmla="*/ 681 w 908"/>
                <a:gd name="T31" fmla="*/ 1020 h 1020"/>
                <a:gd name="T32" fmla="*/ 681 w 908"/>
                <a:gd name="T33" fmla="*/ 907 h 1020"/>
                <a:gd name="T34" fmla="*/ 794 w 908"/>
                <a:gd name="T35" fmla="*/ 907 h 1020"/>
                <a:gd name="T36" fmla="*/ 794 w 908"/>
                <a:gd name="T37" fmla="*/ 453 h 1020"/>
                <a:gd name="T38" fmla="*/ 908 w 908"/>
                <a:gd name="T39" fmla="*/ 453 h 1020"/>
                <a:gd name="T40" fmla="*/ 908 w 908"/>
                <a:gd name="T41" fmla="*/ 34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1020">
                  <a:moveTo>
                    <a:pt x="908" y="340"/>
                  </a:moveTo>
                  <a:lnTo>
                    <a:pt x="681" y="340"/>
                  </a:lnTo>
                  <a:lnTo>
                    <a:pt x="681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681" y="1020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453"/>
                  </a:lnTo>
                  <a:lnTo>
                    <a:pt x="908" y="453"/>
                  </a:lnTo>
                  <a:lnTo>
                    <a:pt x="908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7CEDB6EA-2C7B-4C38-B259-05414CF94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03"/>
              <a:ext cx="907" cy="907"/>
            </a:xfrm>
            <a:custGeom>
              <a:avLst/>
              <a:gdLst>
                <a:gd name="T0" fmla="*/ 794 w 907"/>
                <a:gd name="T1" fmla="*/ 0 h 907"/>
                <a:gd name="T2" fmla="*/ 0 w 907"/>
                <a:gd name="T3" fmla="*/ 0 h 907"/>
                <a:gd name="T4" fmla="*/ 0 w 907"/>
                <a:gd name="T5" fmla="*/ 227 h 907"/>
                <a:gd name="T6" fmla="*/ 227 w 907"/>
                <a:gd name="T7" fmla="*/ 227 h 907"/>
                <a:gd name="T8" fmla="*/ 227 w 907"/>
                <a:gd name="T9" fmla="*/ 454 h 907"/>
                <a:gd name="T10" fmla="*/ 340 w 907"/>
                <a:gd name="T11" fmla="*/ 454 h 907"/>
                <a:gd name="T12" fmla="*/ 340 w 907"/>
                <a:gd name="T13" fmla="*/ 907 h 907"/>
                <a:gd name="T14" fmla="*/ 680 w 907"/>
                <a:gd name="T15" fmla="*/ 907 h 907"/>
                <a:gd name="T16" fmla="*/ 680 w 907"/>
                <a:gd name="T17" fmla="*/ 794 h 907"/>
                <a:gd name="T18" fmla="*/ 794 w 907"/>
                <a:gd name="T19" fmla="*/ 794 h 907"/>
                <a:gd name="T20" fmla="*/ 794 w 907"/>
                <a:gd name="T21" fmla="*/ 454 h 907"/>
                <a:gd name="T22" fmla="*/ 907 w 907"/>
                <a:gd name="T23" fmla="*/ 454 h 907"/>
                <a:gd name="T24" fmla="*/ 907 w 907"/>
                <a:gd name="T25" fmla="*/ 340 h 907"/>
                <a:gd name="T26" fmla="*/ 794 w 907"/>
                <a:gd name="T27" fmla="*/ 340 h 907"/>
                <a:gd name="T28" fmla="*/ 794 w 907"/>
                <a:gd name="T2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7" h="907">
                  <a:moveTo>
                    <a:pt x="79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F3A37231-E044-441D-98E7-24692E027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"/>
              <a:ext cx="1474" cy="2042"/>
            </a:xfrm>
            <a:custGeom>
              <a:avLst/>
              <a:gdLst>
                <a:gd name="T0" fmla="*/ 1247 w 1474"/>
                <a:gd name="T1" fmla="*/ 341 h 2042"/>
                <a:gd name="T2" fmla="*/ 907 w 1474"/>
                <a:gd name="T3" fmla="*/ 341 h 2042"/>
                <a:gd name="T4" fmla="*/ 907 w 1474"/>
                <a:gd name="T5" fmla="*/ 454 h 2042"/>
                <a:gd name="T6" fmla="*/ 793 w 1474"/>
                <a:gd name="T7" fmla="*/ 454 h 2042"/>
                <a:gd name="T8" fmla="*/ 793 w 1474"/>
                <a:gd name="T9" fmla="*/ 341 h 2042"/>
                <a:gd name="T10" fmla="*/ 680 w 1474"/>
                <a:gd name="T11" fmla="*/ 341 h 2042"/>
                <a:gd name="T12" fmla="*/ 680 w 1474"/>
                <a:gd name="T13" fmla="*/ 227 h 2042"/>
                <a:gd name="T14" fmla="*/ 453 w 1474"/>
                <a:gd name="T15" fmla="*/ 227 h 2042"/>
                <a:gd name="T16" fmla="*/ 453 w 1474"/>
                <a:gd name="T17" fmla="*/ 114 h 2042"/>
                <a:gd name="T18" fmla="*/ 340 w 1474"/>
                <a:gd name="T19" fmla="*/ 114 h 2042"/>
                <a:gd name="T20" fmla="*/ 340 w 1474"/>
                <a:gd name="T21" fmla="*/ 0 h 2042"/>
                <a:gd name="T22" fmla="*/ 113 w 1474"/>
                <a:gd name="T23" fmla="*/ 0 h 2042"/>
                <a:gd name="T24" fmla="*/ 113 w 1474"/>
                <a:gd name="T25" fmla="*/ 114 h 2042"/>
                <a:gd name="T26" fmla="*/ 0 w 1474"/>
                <a:gd name="T27" fmla="*/ 114 h 2042"/>
                <a:gd name="T28" fmla="*/ 0 w 1474"/>
                <a:gd name="T29" fmla="*/ 567 h 2042"/>
                <a:gd name="T30" fmla="*/ 113 w 1474"/>
                <a:gd name="T31" fmla="*/ 567 h 2042"/>
                <a:gd name="T32" fmla="*/ 113 w 1474"/>
                <a:gd name="T33" fmla="*/ 681 h 2042"/>
                <a:gd name="T34" fmla="*/ 226 w 1474"/>
                <a:gd name="T35" fmla="*/ 681 h 2042"/>
                <a:gd name="T36" fmla="*/ 226 w 1474"/>
                <a:gd name="T37" fmla="*/ 1021 h 2042"/>
                <a:gd name="T38" fmla="*/ 340 w 1474"/>
                <a:gd name="T39" fmla="*/ 1021 h 2042"/>
                <a:gd name="T40" fmla="*/ 340 w 1474"/>
                <a:gd name="T41" fmla="*/ 1134 h 2042"/>
                <a:gd name="T42" fmla="*/ 567 w 1474"/>
                <a:gd name="T43" fmla="*/ 1134 h 2042"/>
                <a:gd name="T44" fmla="*/ 567 w 1474"/>
                <a:gd name="T45" fmla="*/ 1588 h 2042"/>
                <a:gd name="T46" fmla="*/ 793 w 1474"/>
                <a:gd name="T47" fmla="*/ 1588 h 2042"/>
                <a:gd name="T48" fmla="*/ 793 w 1474"/>
                <a:gd name="T49" fmla="*/ 1701 h 2042"/>
                <a:gd name="T50" fmla="*/ 1020 w 1474"/>
                <a:gd name="T51" fmla="*/ 1701 h 2042"/>
                <a:gd name="T52" fmla="*/ 1020 w 1474"/>
                <a:gd name="T53" fmla="*/ 1928 h 2042"/>
                <a:gd name="T54" fmla="*/ 1247 w 1474"/>
                <a:gd name="T55" fmla="*/ 1928 h 2042"/>
                <a:gd name="T56" fmla="*/ 1247 w 1474"/>
                <a:gd name="T57" fmla="*/ 2042 h 2042"/>
                <a:gd name="T58" fmla="*/ 1360 w 1474"/>
                <a:gd name="T59" fmla="*/ 2042 h 2042"/>
                <a:gd name="T60" fmla="*/ 1360 w 1474"/>
                <a:gd name="T61" fmla="*/ 1815 h 2042"/>
                <a:gd name="T62" fmla="*/ 1474 w 1474"/>
                <a:gd name="T63" fmla="*/ 1815 h 2042"/>
                <a:gd name="T64" fmla="*/ 1474 w 1474"/>
                <a:gd name="T65" fmla="*/ 1588 h 2042"/>
                <a:gd name="T66" fmla="*/ 1360 w 1474"/>
                <a:gd name="T67" fmla="*/ 1588 h 2042"/>
                <a:gd name="T68" fmla="*/ 1360 w 1474"/>
                <a:gd name="T69" fmla="*/ 1361 h 2042"/>
                <a:gd name="T70" fmla="*/ 1474 w 1474"/>
                <a:gd name="T71" fmla="*/ 1361 h 2042"/>
                <a:gd name="T72" fmla="*/ 1474 w 1474"/>
                <a:gd name="T73" fmla="*/ 794 h 2042"/>
                <a:gd name="T74" fmla="*/ 1360 w 1474"/>
                <a:gd name="T75" fmla="*/ 794 h 2042"/>
                <a:gd name="T76" fmla="*/ 1360 w 1474"/>
                <a:gd name="T77" fmla="*/ 567 h 2042"/>
                <a:gd name="T78" fmla="*/ 1247 w 1474"/>
                <a:gd name="T79" fmla="*/ 567 h 2042"/>
                <a:gd name="T80" fmla="*/ 1247 w 1474"/>
                <a:gd name="T81" fmla="*/ 341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4" h="2042">
                  <a:moveTo>
                    <a:pt x="1247" y="341"/>
                  </a:moveTo>
                  <a:lnTo>
                    <a:pt x="907" y="341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588"/>
                  </a:lnTo>
                  <a:lnTo>
                    <a:pt x="793" y="1588"/>
                  </a:lnTo>
                  <a:lnTo>
                    <a:pt x="793" y="1701"/>
                  </a:lnTo>
                  <a:lnTo>
                    <a:pt x="1020" y="1701"/>
                  </a:lnTo>
                  <a:lnTo>
                    <a:pt x="1020" y="1928"/>
                  </a:lnTo>
                  <a:lnTo>
                    <a:pt x="1247" y="1928"/>
                  </a:lnTo>
                  <a:lnTo>
                    <a:pt x="1247" y="2042"/>
                  </a:lnTo>
                  <a:lnTo>
                    <a:pt x="1360" y="2042"/>
                  </a:lnTo>
                  <a:lnTo>
                    <a:pt x="1360" y="1815"/>
                  </a:lnTo>
                  <a:lnTo>
                    <a:pt x="1474" y="1815"/>
                  </a:lnTo>
                  <a:lnTo>
                    <a:pt x="1474" y="1588"/>
                  </a:lnTo>
                  <a:lnTo>
                    <a:pt x="1360" y="1588"/>
                  </a:lnTo>
                  <a:lnTo>
                    <a:pt x="1360" y="1361"/>
                  </a:lnTo>
                  <a:lnTo>
                    <a:pt x="1474" y="1361"/>
                  </a:lnTo>
                  <a:lnTo>
                    <a:pt x="1474" y="794"/>
                  </a:lnTo>
                  <a:lnTo>
                    <a:pt x="1360" y="794"/>
                  </a:lnTo>
                  <a:lnTo>
                    <a:pt x="1360" y="567"/>
                  </a:lnTo>
                  <a:lnTo>
                    <a:pt x="1247" y="567"/>
                  </a:lnTo>
                  <a:lnTo>
                    <a:pt x="124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58" name="Group 30">
            <a:extLst>
              <a:ext uri="{FF2B5EF4-FFF2-40B4-BE49-F238E27FC236}">
                <a16:creationId xmlns:a16="http://schemas.microsoft.com/office/drawing/2014/main" id="{1B46AF60-AC03-4C7E-AB91-E0C4FA8058A3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9236075"/>
            <a:ext cx="530225" cy="133350"/>
            <a:chOff x="1492" y="3861"/>
            <a:chExt cx="334" cy="84"/>
          </a:xfrm>
        </p:grpSpPr>
        <p:sp>
          <p:nvSpPr>
            <p:cNvPr id="22559" name="WordArt 31">
              <a:extLst>
                <a:ext uri="{FF2B5EF4-FFF2-40B4-BE49-F238E27FC236}">
                  <a16:creationId xmlns:a16="http://schemas.microsoft.com/office/drawing/2014/main" id="{2F474D0A-7E21-470D-B198-FD9D25F6D8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2" y="38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  <p:sp>
          <p:nvSpPr>
            <p:cNvPr id="22560" name="WordArt 32">
              <a:extLst>
                <a:ext uri="{FF2B5EF4-FFF2-40B4-BE49-F238E27FC236}">
                  <a16:creationId xmlns:a16="http://schemas.microsoft.com/office/drawing/2014/main" id="{FBA0BD96-A5DB-41F5-BBD5-F9EAFCA5A1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3" y="38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</p:grpSp>
      <p:grpSp>
        <p:nvGrpSpPr>
          <p:cNvPr id="22561" name="Group 33">
            <a:extLst>
              <a:ext uri="{FF2B5EF4-FFF2-40B4-BE49-F238E27FC236}">
                <a16:creationId xmlns:a16="http://schemas.microsoft.com/office/drawing/2014/main" id="{22B67BB8-2F05-4F1F-A986-14650F738B56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9280525"/>
            <a:ext cx="396875" cy="133350"/>
            <a:chOff x="1039" y="3861"/>
            <a:chExt cx="250" cy="84"/>
          </a:xfrm>
        </p:grpSpPr>
        <p:sp>
          <p:nvSpPr>
            <p:cNvPr id="22562" name="WordArt 34">
              <a:extLst>
                <a:ext uri="{FF2B5EF4-FFF2-40B4-BE49-F238E27FC236}">
                  <a16:creationId xmlns:a16="http://schemas.microsoft.com/office/drawing/2014/main" id="{B5BE1281-6C33-4EB6-A21F-C55D7F8682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  <p:sp>
          <p:nvSpPr>
            <p:cNvPr id="22563" name="WordArt 35">
              <a:extLst>
                <a:ext uri="{FF2B5EF4-FFF2-40B4-BE49-F238E27FC236}">
                  <a16:creationId xmlns:a16="http://schemas.microsoft.com/office/drawing/2014/main" id="{C461D922-0438-4E22-B7E6-F8E8113540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</p:grpSp>
      <p:grpSp>
        <p:nvGrpSpPr>
          <p:cNvPr id="22564" name="Group 36">
            <a:extLst>
              <a:ext uri="{FF2B5EF4-FFF2-40B4-BE49-F238E27FC236}">
                <a16:creationId xmlns:a16="http://schemas.microsoft.com/office/drawing/2014/main" id="{EFCE2359-B02E-4C87-8B3E-9666A3898DF6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439988"/>
            <a:ext cx="396875" cy="133350"/>
            <a:chOff x="676" y="3861"/>
            <a:chExt cx="250" cy="84"/>
          </a:xfrm>
        </p:grpSpPr>
        <p:sp>
          <p:nvSpPr>
            <p:cNvPr id="22565" name="WordArt 37">
              <a:extLst>
                <a:ext uri="{FF2B5EF4-FFF2-40B4-BE49-F238E27FC236}">
                  <a16:creationId xmlns:a16="http://schemas.microsoft.com/office/drawing/2014/main" id="{EEBF1BFD-1F01-457D-8B33-32AEFE903D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  <p:sp>
          <p:nvSpPr>
            <p:cNvPr id="22566" name="WordArt 38">
              <a:extLst>
                <a:ext uri="{FF2B5EF4-FFF2-40B4-BE49-F238E27FC236}">
                  <a16:creationId xmlns:a16="http://schemas.microsoft.com/office/drawing/2014/main" id="{18B1869C-2AB1-4979-8A2D-0C0E99B009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7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</p:grpSp>
      <p:grpSp>
        <p:nvGrpSpPr>
          <p:cNvPr id="22567" name="Group 39">
            <a:extLst>
              <a:ext uri="{FF2B5EF4-FFF2-40B4-BE49-F238E27FC236}">
                <a16:creationId xmlns:a16="http://schemas.microsoft.com/office/drawing/2014/main" id="{151C658D-9CE9-436F-8A40-B0002357F4B7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286250"/>
            <a:ext cx="530225" cy="133350"/>
            <a:chOff x="1515" y="4118"/>
            <a:chExt cx="334" cy="84"/>
          </a:xfrm>
        </p:grpSpPr>
        <p:sp>
          <p:nvSpPr>
            <p:cNvPr id="22568" name="WordArt 40">
              <a:extLst>
                <a:ext uri="{FF2B5EF4-FFF2-40B4-BE49-F238E27FC236}">
                  <a16:creationId xmlns:a16="http://schemas.microsoft.com/office/drawing/2014/main" id="{FDBE598C-9DD9-4476-92CE-E7FC99D0F9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1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  <p:sp>
          <p:nvSpPr>
            <p:cNvPr id="22569" name="WordArt 41">
              <a:extLst>
                <a:ext uri="{FF2B5EF4-FFF2-40B4-BE49-F238E27FC236}">
                  <a16:creationId xmlns:a16="http://schemas.microsoft.com/office/drawing/2014/main" id="{00F3DB02-95DC-4D9F-B891-1669DE8B11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1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</p:grpSp>
      <p:grpSp>
        <p:nvGrpSpPr>
          <p:cNvPr id="22570" name="Group 42">
            <a:extLst>
              <a:ext uri="{FF2B5EF4-FFF2-40B4-BE49-F238E27FC236}">
                <a16:creationId xmlns:a16="http://schemas.microsoft.com/office/drawing/2014/main" id="{BD3D8810-5A34-4880-AEE2-959A77552C82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1171238"/>
            <a:ext cx="396875" cy="133350"/>
            <a:chOff x="1062" y="4118"/>
            <a:chExt cx="250" cy="84"/>
          </a:xfrm>
        </p:grpSpPr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D86D00E1-A52E-47BF-B290-F19632A49F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  <p:sp>
          <p:nvSpPr>
            <p:cNvPr id="22572" name="WordArt 44">
              <a:extLst>
                <a:ext uri="{FF2B5EF4-FFF2-40B4-BE49-F238E27FC236}">
                  <a16:creationId xmlns:a16="http://schemas.microsoft.com/office/drawing/2014/main" id="{7AAE94D0-86D6-4A16-A404-5B3979E88E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</p:grpSp>
      <p:grpSp>
        <p:nvGrpSpPr>
          <p:cNvPr id="22573" name="Group 45">
            <a:extLst>
              <a:ext uri="{FF2B5EF4-FFF2-40B4-BE49-F238E27FC236}">
                <a16:creationId xmlns:a16="http://schemas.microsoft.com/office/drawing/2014/main" id="{526D0F0B-A0E6-46CA-95D8-94EB01B3730C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4465638"/>
            <a:ext cx="396875" cy="133350"/>
            <a:chOff x="699" y="4118"/>
            <a:chExt cx="250" cy="84"/>
          </a:xfrm>
        </p:grpSpPr>
        <p:sp>
          <p:nvSpPr>
            <p:cNvPr id="22574" name="WordArt 46">
              <a:extLst>
                <a:ext uri="{FF2B5EF4-FFF2-40B4-BE49-F238E27FC236}">
                  <a16:creationId xmlns:a16="http://schemas.microsoft.com/office/drawing/2014/main" id="{381227DD-5926-439A-8858-2470D58DB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  <p:sp>
          <p:nvSpPr>
            <p:cNvPr id="22575" name="WordArt 47">
              <a:extLst>
                <a:ext uri="{FF2B5EF4-FFF2-40B4-BE49-F238E27FC236}">
                  <a16:creationId xmlns:a16="http://schemas.microsoft.com/office/drawing/2014/main" id="{A7E0E0D5-DB32-4CC0-83FF-234A9AA52C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</p:grpSp>
      <p:grpSp>
        <p:nvGrpSpPr>
          <p:cNvPr id="22576" name="Group 48">
            <a:extLst>
              <a:ext uri="{FF2B5EF4-FFF2-40B4-BE49-F238E27FC236}">
                <a16:creationId xmlns:a16="http://schemas.microsoft.com/office/drawing/2014/main" id="{08BF0A96-FC17-4DF0-8152-4214C922E7B9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10856913"/>
            <a:ext cx="530225" cy="133350"/>
            <a:chOff x="1515" y="4315"/>
            <a:chExt cx="334" cy="84"/>
          </a:xfrm>
        </p:grpSpPr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CC1338D0-86DB-4580-9595-DE15425C09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31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  <p:sp>
          <p:nvSpPr>
            <p:cNvPr id="22578" name="WordArt 50">
              <a:extLst>
                <a:ext uri="{FF2B5EF4-FFF2-40B4-BE49-F238E27FC236}">
                  <a16:creationId xmlns:a16="http://schemas.microsoft.com/office/drawing/2014/main" id="{CC82422D-15EA-4E8B-80F2-3DEC001AB1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31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</p:grpSp>
      <p:grpSp>
        <p:nvGrpSpPr>
          <p:cNvPr id="22579" name="Group 51">
            <a:extLst>
              <a:ext uri="{FF2B5EF4-FFF2-40B4-BE49-F238E27FC236}">
                <a16:creationId xmlns:a16="http://schemas.microsoft.com/office/drawing/2014/main" id="{5044F7C7-1BFE-4585-B722-2CB1B10AB3C9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7615238"/>
            <a:ext cx="396875" cy="133350"/>
            <a:chOff x="1062" y="4315"/>
            <a:chExt cx="250" cy="84"/>
          </a:xfrm>
        </p:grpSpPr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D34DFB7E-B89A-431F-A1D2-067659DEED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  <p:sp>
          <p:nvSpPr>
            <p:cNvPr id="22581" name="WordArt 53">
              <a:extLst>
                <a:ext uri="{FF2B5EF4-FFF2-40B4-BE49-F238E27FC236}">
                  <a16:creationId xmlns:a16="http://schemas.microsoft.com/office/drawing/2014/main" id="{CB718FA3-7C8B-4A88-9716-91095BA5DB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</p:grpSp>
      <p:grpSp>
        <p:nvGrpSpPr>
          <p:cNvPr id="22582" name="Group 54">
            <a:extLst>
              <a:ext uri="{FF2B5EF4-FFF2-40B4-BE49-F238E27FC236}">
                <a16:creationId xmlns:a16="http://schemas.microsoft.com/office/drawing/2014/main" id="{F3D7B3F5-30E7-4932-B760-CF9ABD434A30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870450"/>
            <a:ext cx="396875" cy="133350"/>
            <a:chOff x="699" y="4315"/>
            <a:chExt cx="250" cy="84"/>
          </a:xfrm>
        </p:grpSpPr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5CEAB23B-7A7C-4BAD-B585-3ACB96B130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  <p:sp>
          <p:nvSpPr>
            <p:cNvPr id="22584" name="WordArt 56">
              <a:extLst>
                <a:ext uri="{FF2B5EF4-FFF2-40B4-BE49-F238E27FC236}">
                  <a16:creationId xmlns:a16="http://schemas.microsoft.com/office/drawing/2014/main" id="{C702200B-8794-4293-B9AC-0C5D58D9E0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</p:grpSp>
      <p:grpSp>
        <p:nvGrpSpPr>
          <p:cNvPr id="22585" name="Group 57">
            <a:extLst>
              <a:ext uri="{FF2B5EF4-FFF2-40B4-BE49-F238E27FC236}">
                <a16:creationId xmlns:a16="http://schemas.microsoft.com/office/drawing/2014/main" id="{B22A6A34-6EA1-49AD-BE4B-E162CE2F6E88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510088"/>
            <a:ext cx="530225" cy="133350"/>
            <a:chOff x="1515" y="4572"/>
            <a:chExt cx="334" cy="84"/>
          </a:xfrm>
        </p:grpSpPr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EE37A019-0149-4D1A-B3F5-EB330F5885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  <p:sp>
          <p:nvSpPr>
            <p:cNvPr id="22587" name="WordArt 59">
              <a:extLst>
                <a:ext uri="{FF2B5EF4-FFF2-40B4-BE49-F238E27FC236}">
                  <a16:creationId xmlns:a16="http://schemas.microsoft.com/office/drawing/2014/main" id="{EF782E48-34B7-4B8B-BB01-C9AEA7FDAC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</p:grpSp>
      <p:grpSp>
        <p:nvGrpSpPr>
          <p:cNvPr id="22588" name="Group 60">
            <a:extLst>
              <a:ext uri="{FF2B5EF4-FFF2-40B4-BE49-F238E27FC236}">
                <a16:creationId xmlns:a16="http://schemas.microsoft.com/office/drawing/2014/main" id="{9D5EF618-4ED9-4D11-8687-C082ADE32588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3430588"/>
            <a:ext cx="396875" cy="133350"/>
            <a:chOff x="1062" y="4572"/>
            <a:chExt cx="250" cy="84"/>
          </a:xfrm>
        </p:grpSpPr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B2F85B31-3184-4FD4-8640-3FDE236E8D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  <p:sp>
          <p:nvSpPr>
            <p:cNvPr id="22590" name="WordArt 62">
              <a:extLst>
                <a:ext uri="{FF2B5EF4-FFF2-40B4-BE49-F238E27FC236}">
                  <a16:creationId xmlns:a16="http://schemas.microsoft.com/office/drawing/2014/main" id="{25E0324B-FA00-4AEC-BFCE-3D40D762D0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</p:grpSp>
      <p:grpSp>
        <p:nvGrpSpPr>
          <p:cNvPr id="22591" name="Group 63">
            <a:extLst>
              <a:ext uri="{FF2B5EF4-FFF2-40B4-BE49-F238E27FC236}">
                <a16:creationId xmlns:a16="http://schemas.microsoft.com/office/drawing/2014/main" id="{AB9114FA-CF10-4F0C-ACC7-C4D5EAB339DD}"/>
              </a:ext>
            </a:extLst>
          </p:cNvPr>
          <p:cNvGrpSpPr>
            <a:grpSpLocks/>
          </p:cNvGrpSpPr>
          <p:nvPr/>
        </p:nvGrpSpPr>
        <p:grpSpPr bwMode="auto">
          <a:xfrm>
            <a:off x="6915150" y="955675"/>
            <a:ext cx="396875" cy="133350"/>
            <a:chOff x="699" y="4572"/>
            <a:chExt cx="250" cy="84"/>
          </a:xfrm>
        </p:grpSpPr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EE9821DD-024E-4D1C-8D0B-C7DF45E99A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  <p:sp>
          <p:nvSpPr>
            <p:cNvPr id="22593" name="WordArt 65">
              <a:extLst>
                <a:ext uri="{FF2B5EF4-FFF2-40B4-BE49-F238E27FC236}">
                  <a16:creationId xmlns:a16="http://schemas.microsoft.com/office/drawing/2014/main" id="{2FEA1575-795A-4BE1-8CC5-F4DA809F1F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</p:grpSp>
      <p:grpSp>
        <p:nvGrpSpPr>
          <p:cNvPr id="22594" name="Group 66">
            <a:extLst>
              <a:ext uri="{FF2B5EF4-FFF2-40B4-BE49-F238E27FC236}">
                <a16:creationId xmlns:a16="http://schemas.microsoft.com/office/drawing/2014/main" id="{CBDF16BB-8EDC-4EFE-AA2F-4A3D7DD07CA9}"/>
              </a:ext>
            </a:extLst>
          </p:cNvPr>
          <p:cNvGrpSpPr>
            <a:grpSpLocks/>
          </p:cNvGrpSpPr>
          <p:nvPr/>
        </p:nvGrpSpPr>
        <p:grpSpPr bwMode="auto">
          <a:xfrm>
            <a:off x="5260975" y="3656013"/>
            <a:ext cx="530225" cy="133350"/>
            <a:chOff x="1500" y="4768"/>
            <a:chExt cx="334" cy="84"/>
          </a:xfrm>
        </p:grpSpPr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38AEBEA5-7778-43DC-AA96-B6490568B7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81C1F41C-BBC6-406C-AEC2-5304423BCD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</p:grp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105B418B-A625-4570-B056-690619EA33FF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645025"/>
            <a:ext cx="396875" cy="133350"/>
            <a:chOff x="1047" y="4768"/>
            <a:chExt cx="250" cy="84"/>
          </a:xfrm>
        </p:grpSpPr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3DABFA5A-C509-4692-ADAE-967152C92A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E6FD6B9B-7B3C-4797-A0EE-CEDD7623FD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8F053739-EDB3-4211-A451-ABE8816D75D1}"/>
              </a:ext>
            </a:extLst>
          </p:cNvPr>
          <p:cNvGrpSpPr>
            <a:grpSpLocks/>
          </p:cNvGrpSpPr>
          <p:nvPr/>
        </p:nvGrpSpPr>
        <p:grpSpPr bwMode="auto">
          <a:xfrm>
            <a:off x="2917825" y="1225550"/>
            <a:ext cx="396875" cy="133350"/>
            <a:chOff x="684" y="4768"/>
            <a:chExt cx="250" cy="84"/>
          </a:xfrm>
        </p:grpSpPr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FC0A1770-CC04-45AE-8D18-C405D3233E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32F95D03-6DFF-4A4C-857F-5432D31AA4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01E17FDC-0B7D-4830-A6E9-1B8346913C5A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286250"/>
            <a:ext cx="530225" cy="133350"/>
            <a:chOff x="1500" y="5026"/>
            <a:chExt cx="334" cy="84"/>
          </a:xfrm>
        </p:grpSpPr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F4B0CEDB-1EA4-44A1-9CCD-9506871428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5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D34D4D4D-EA87-46C5-8F99-54D13C64AF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5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</p:grpSp>
      <p:grpSp>
        <p:nvGrpSpPr>
          <p:cNvPr id="22606" name="Group 78">
            <a:extLst>
              <a:ext uri="{FF2B5EF4-FFF2-40B4-BE49-F238E27FC236}">
                <a16:creationId xmlns:a16="http://schemas.microsoft.com/office/drawing/2014/main" id="{35274460-19F4-4EFD-9285-37951EA5D99A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091738"/>
            <a:ext cx="396875" cy="133350"/>
            <a:chOff x="1047" y="5026"/>
            <a:chExt cx="250" cy="84"/>
          </a:xfrm>
        </p:grpSpPr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2A9D97A9-9826-421E-888F-02452F2881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A1AF98F6-A38C-40C8-B6C0-332E823330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</p:grpSp>
      <p:grpSp>
        <p:nvGrpSpPr>
          <p:cNvPr id="22609" name="Group 81">
            <a:extLst>
              <a:ext uri="{FF2B5EF4-FFF2-40B4-BE49-F238E27FC236}">
                <a16:creationId xmlns:a16="http://schemas.microsoft.com/office/drawing/2014/main" id="{40B3EBC7-598A-43A7-A365-43801166CDDC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8335963"/>
            <a:ext cx="396875" cy="133350"/>
            <a:chOff x="684" y="5026"/>
            <a:chExt cx="250" cy="84"/>
          </a:xfrm>
        </p:grpSpPr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9989408B-0286-4806-969F-F3825F76E0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89C7B715-1C69-4418-9BD2-55E323B303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22612" name="Group 84">
            <a:extLst>
              <a:ext uri="{FF2B5EF4-FFF2-40B4-BE49-F238E27FC236}">
                <a16:creationId xmlns:a16="http://schemas.microsoft.com/office/drawing/2014/main" id="{10CCD29E-F7FF-4D99-A88E-A3EA420C7424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530225" cy="133350"/>
            <a:chOff x="1515" y="5252"/>
            <a:chExt cx="334" cy="84"/>
          </a:xfrm>
        </p:grpSpPr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6AEADEA6-217D-46A0-9267-E3404A7477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38F1AA47-2690-45B2-975E-AF07A71C29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</p:grpSp>
      <p:grpSp>
        <p:nvGrpSpPr>
          <p:cNvPr id="22615" name="Group 87">
            <a:extLst>
              <a:ext uri="{FF2B5EF4-FFF2-40B4-BE49-F238E27FC236}">
                <a16:creationId xmlns:a16="http://schemas.microsoft.com/office/drawing/2014/main" id="{5197D283-904E-4644-9B30-03BC4EECE06A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6040438"/>
            <a:ext cx="396875" cy="133350"/>
            <a:chOff x="245" y="3861"/>
            <a:chExt cx="250" cy="84"/>
          </a:xfrm>
        </p:grpSpPr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252B7CC9-6701-4E0F-AFEC-3ED0111D38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CAC0ECE6-5858-4778-8F25-6F9B0DFF24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</p:grpSp>
      <p:grpSp>
        <p:nvGrpSpPr>
          <p:cNvPr id="22618" name="Group 90">
            <a:extLst>
              <a:ext uri="{FF2B5EF4-FFF2-40B4-BE49-F238E27FC236}">
                <a16:creationId xmlns:a16="http://schemas.microsoft.com/office/drawing/2014/main" id="{D054E065-587F-4FE9-AAA1-49EBC733E335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1900238"/>
            <a:ext cx="396875" cy="133350"/>
            <a:chOff x="268" y="4118"/>
            <a:chExt cx="250" cy="84"/>
          </a:xfrm>
        </p:grpSpPr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A1ABB0AC-49F1-44A5-96E0-631E8620EC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8F3E2EE0-1E4E-4ED9-8974-62B60D7B8A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</p:grpSp>
      <p:grpSp>
        <p:nvGrpSpPr>
          <p:cNvPr id="22621" name="Group 93">
            <a:extLst>
              <a:ext uri="{FF2B5EF4-FFF2-40B4-BE49-F238E27FC236}">
                <a16:creationId xmlns:a16="http://schemas.microsoft.com/office/drawing/2014/main" id="{989C6759-BFA2-4E5E-B8E8-42DF5A9237AB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2620963"/>
            <a:ext cx="396875" cy="133350"/>
            <a:chOff x="268" y="4315"/>
            <a:chExt cx="250" cy="84"/>
          </a:xfrm>
        </p:grpSpPr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B2CCFA93-42F1-4605-8C61-BBA7B673A3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F0B6A6EF-F74B-4B13-BD0A-7267ED2433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</p:grpSp>
      <p:grpSp>
        <p:nvGrpSpPr>
          <p:cNvPr id="22624" name="Group 96">
            <a:extLst>
              <a:ext uri="{FF2B5EF4-FFF2-40B4-BE49-F238E27FC236}">
                <a16:creationId xmlns:a16="http://schemas.microsoft.com/office/drawing/2014/main" id="{B10AB253-6BEA-4000-AF52-5C86984EF103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5815013"/>
            <a:ext cx="396875" cy="133350"/>
            <a:chOff x="268" y="4572"/>
            <a:chExt cx="250" cy="84"/>
          </a:xfrm>
        </p:grpSpPr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E57D33AA-30E0-45A0-9758-D53B5FE48B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471438A6-C5F7-4D24-B70E-53967968FD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</p:grpSp>
      <p:grpSp>
        <p:nvGrpSpPr>
          <p:cNvPr id="22627" name="Group 99">
            <a:extLst>
              <a:ext uri="{FF2B5EF4-FFF2-40B4-BE49-F238E27FC236}">
                <a16:creationId xmlns:a16="http://schemas.microsoft.com/office/drawing/2014/main" id="{720C6C4D-D3AD-45A9-B6A1-3A3CAF7B1FCC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314450"/>
            <a:ext cx="396875" cy="133350"/>
            <a:chOff x="253" y="4768"/>
            <a:chExt cx="250" cy="84"/>
          </a:xfrm>
        </p:grpSpPr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2F6CF621-8378-45B2-9C4E-B7B5700F7B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A9ACE370-45DD-4168-9108-788B585F92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</p:grpSp>
      <p:grpSp>
        <p:nvGrpSpPr>
          <p:cNvPr id="22630" name="Group 102">
            <a:extLst>
              <a:ext uri="{FF2B5EF4-FFF2-40B4-BE49-F238E27FC236}">
                <a16:creationId xmlns:a16="http://schemas.microsoft.com/office/drawing/2014/main" id="{AA35B20C-90E4-4989-88A6-82A2B86BE5E7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3970338"/>
            <a:ext cx="396875" cy="133350"/>
            <a:chOff x="253" y="5026"/>
            <a:chExt cx="250" cy="84"/>
          </a:xfrm>
        </p:grpSpPr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4A689235-3F76-41AE-833A-A5CCA80653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C6DDA5C9-7D84-4A67-A20D-01473C7623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9DB860E4-675D-41BE-9680-3593ACC6B8AC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279400"/>
            <a:ext cx="7019925" cy="12061825"/>
            <a:chOff x="643" y="176"/>
            <a:chExt cx="4422" cy="7598"/>
          </a:xfrm>
        </p:grpSpPr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9BB484CA-B630-4ED0-895D-D4F8EAFBF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712"/>
              <a:ext cx="1020" cy="2382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DE4B0F20-4FDF-4635-B7DD-E362499CF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846"/>
              <a:ext cx="566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02B272E3-54F5-447B-BB57-D4F48E1B1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6413"/>
              <a:ext cx="1361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2A572D4F-91DD-4AA1-8ED8-184F1A986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6413"/>
              <a:ext cx="45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A69A8E40-22D4-4A1D-8FF6-625CB03CD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5506"/>
              <a:ext cx="45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BA7C3CE5-4628-4E56-9553-7BB8D17D4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506"/>
              <a:ext cx="124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EC3C330F-18F6-4F52-BEA5-97BD7C3E3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5053"/>
              <a:ext cx="136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7C94FDF8-DFE3-4310-BFEE-C34B00137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145"/>
              <a:ext cx="1588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CB0A9C63-2255-4F7A-BC8D-98CEC9F43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3238"/>
              <a:ext cx="1020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1FDCB2D4-B6D2-41F1-B42E-59E9E7AC3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238"/>
              <a:ext cx="1928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AEDCE79E-971A-4A21-B98E-806D9EF73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537"/>
              <a:ext cx="1361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B45B15EC-3616-4AE3-AA4C-16A119B03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403"/>
              <a:ext cx="1361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15560976-FB21-4763-829B-DA22D529F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970"/>
              <a:ext cx="680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720A823C-562B-41AB-A9E0-C127F6CCB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176"/>
              <a:ext cx="68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9DF725DD-BCAF-4756-B249-EA3D137D1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03"/>
              <a:ext cx="680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DCEB8EA0-5772-4BB1-81A7-E4A769401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403"/>
              <a:ext cx="680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CCA043CB-FC8E-468F-82B7-F520E4D62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310"/>
              <a:ext cx="136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26D1E8F5-8B6E-42BF-B6DE-D21DD1961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877"/>
              <a:ext cx="136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4CB64D56-0D9C-4E4F-A78A-A895F54F7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331"/>
              <a:ext cx="45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A0216ABC-D8C9-4EFB-A2A7-0FC8803A4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331"/>
              <a:ext cx="341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967EFF55-4CCD-4790-BED0-67A738AE5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671"/>
              <a:ext cx="34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F5EE1956-268C-4DC0-9416-76B1CE3F0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671"/>
              <a:ext cx="455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22E0D637-9BBD-4FB3-8E9E-F30CFA655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331"/>
              <a:ext cx="34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A1452B1C-DA76-4B6E-BF46-BB59237C4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331"/>
              <a:ext cx="455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C10228F8-CAE1-4AC0-8EB2-73F923464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2444"/>
              <a:ext cx="795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82" name="Group 30">
            <a:extLst>
              <a:ext uri="{FF2B5EF4-FFF2-40B4-BE49-F238E27FC236}">
                <a16:creationId xmlns:a16="http://schemas.microsoft.com/office/drawing/2014/main" id="{47A06B31-E699-4A02-99E0-7279A47936EC}"/>
              </a:ext>
            </a:extLst>
          </p:cNvPr>
          <p:cNvGrpSpPr>
            <a:grpSpLocks/>
          </p:cNvGrpSpPr>
          <p:nvPr/>
        </p:nvGrpSpPr>
        <p:grpSpPr bwMode="auto">
          <a:xfrm>
            <a:off x="3365500" y="9304338"/>
            <a:ext cx="530225" cy="133350"/>
            <a:chOff x="1492" y="3861"/>
            <a:chExt cx="334" cy="84"/>
          </a:xfrm>
        </p:grpSpPr>
        <p:sp>
          <p:nvSpPr>
            <p:cNvPr id="23583" name="WordArt 31">
              <a:extLst>
                <a:ext uri="{FF2B5EF4-FFF2-40B4-BE49-F238E27FC236}">
                  <a16:creationId xmlns:a16="http://schemas.microsoft.com/office/drawing/2014/main" id="{9462DD03-2FBA-4F16-91BC-F3CC836C34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2" y="38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  <p:sp>
          <p:nvSpPr>
            <p:cNvPr id="23584" name="WordArt 32">
              <a:extLst>
                <a:ext uri="{FF2B5EF4-FFF2-40B4-BE49-F238E27FC236}">
                  <a16:creationId xmlns:a16="http://schemas.microsoft.com/office/drawing/2014/main" id="{CBC27441-FBEB-4782-851D-9E61426572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3" y="38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由利本荘市</a:t>
              </a:r>
            </a:p>
          </p:txBody>
        </p:sp>
      </p:grpSp>
      <p:grpSp>
        <p:nvGrpSpPr>
          <p:cNvPr id="23585" name="Group 33">
            <a:extLst>
              <a:ext uri="{FF2B5EF4-FFF2-40B4-BE49-F238E27FC236}">
                <a16:creationId xmlns:a16="http://schemas.microsoft.com/office/drawing/2014/main" id="{0CA72A93-4C4C-413C-979F-8F159D7C0349}"/>
              </a:ext>
            </a:extLst>
          </p:cNvPr>
          <p:cNvGrpSpPr>
            <a:grpSpLocks/>
          </p:cNvGrpSpPr>
          <p:nvPr/>
        </p:nvGrpSpPr>
        <p:grpSpPr bwMode="auto">
          <a:xfrm>
            <a:off x="5951538" y="9393238"/>
            <a:ext cx="396875" cy="133350"/>
            <a:chOff x="1039" y="3861"/>
            <a:chExt cx="250" cy="84"/>
          </a:xfrm>
        </p:grpSpPr>
        <p:sp>
          <p:nvSpPr>
            <p:cNvPr id="23586" name="WordArt 34">
              <a:extLst>
                <a:ext uri="{FF2B5EF4-FFF2-40B4-BE49-F238E27FC236}">
                  <a16:creationId xmlns:a16="http://schemas.microsoft.com/office/drawing/2014/main" id="{3E8EDD6A-A66A-4D86-AC88-92B4EE9BAA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  <p:sp>
          <p:nvSpPr>
            <p:cNvPr id="23587" name="WordArt 35">
              <a:extLst>
                <a:ext uri="{FF2B5EF4-FFF2-40B4-BE49-F238E27FC236}">
                  <a16:creationId xmlns:a16="http://schemas.microsoft.com/office/drawing/2014/main" id="{1640D83F-4A6B-412D-8759-8C79179852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横手市</a:t>
              </a:r>
            </a:p>
          </p:txBody>
        </p:sp>
      </p:grpSp>
      <p:grpSp>
        <p:nvGrpSpPr>
          <p:cNvPr id="23588" name="Group 36">
            <a:extLst>
              <a:ext uri="{FF2B5EF4-FFF2-40B4-BE49-F238E27FC236}">
                <a16:creationId xmlns:a16="http://schemas.microsoft.com/office/drawing/2014/main" id="{93CCACC3-662C-4C78-90C2-457CEDCB252B}"/>
              </a:ext>
            </a:extLst>
          </p:cNvPr>
          <p:cNvGrpSpPr>
            <a:grpSpLocks/>
          </p:cNvGrpSpPr>
          <p:nvPr/>
        </p:nvGrpSpPr>
        <p:grpSpPr bwMode="auto">
          <a:xfrm>
            <a:off x="5322888" y="11193463"/>
            <a:ext cx="396875" cy="133350"/>
            <a:chOff x="1062" y="4118"/>
            <a:chExt cx="250" cy="84"/>
          </a:xfrm>
        </p:grpSpPr>
        <p:sp>
          <p:nvSpPr>
            <p:cNvPr id="23589" name="WordArt 37">
              <a:extLst>
                <a:ext uri="{FF2B5EF4-FFF2-40B4-BE49-F238E27FC236}">
                  <a16:creationId xmlns:a16="http://schemas.microsoft.com/office/drawing/2014/main" id="{DFDED7AD-6E70-48C8-8C7F-BA583EBDE5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  <p:sp>
          <p:nvSpPr>
            <p:cNvPr id="23590" name="WordArt 38">
              <a:extLst>
                <a:ext uri="{FF2B5EF4-FFF2-40B4-BE49-F238E27FC236}">
                  <a16:creationId xmlns:a16="http://schemas.microsoft.com/office/drawing/2014/main" id="{4C698F10-C274-4841-A7B4-44FEFAC68B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湯沢市</a:t>
              </a:r>
            </a:p>
          </p:txBody>
        </p:sp>
      </p:grpSp>
      <p:grpSp>
        <p:nvGrpSpPr>
          <p:cNvPr id="23591" name="Group 39">
            <a:extLst>
              <a:ext uri="{FF2B5EF4-FFF2-40B4-BE49-F238E27FC236}">
                <a16:creationId xmlns:a16="http://schemas.microsoft.com/office/drawing/2014/main" id="{2FA8B606-85AC-44D3-9D62-C36BB8108C8A}"/>
              </a:ext>
            </a:extLst>
          </p:cNvPr>
          <p:cNvGrpSpPr>
            <a:grpSpLocks/>
          </p:cNvGrpSpPr>
          <p:nvPr/>
        </p:nvGrpSpPr>
        <p:grpSpPr bwMode="auto">
          <a:xfrm>
            <a:off x="6696075" y="11014075"/>
            <a:ext cx="530225" cy="133350"/>
            <a:chOff x="1515" y="4315"/>
            <a:chExt cx="334" cy="84"/>
          </a:xfrm>
        </p:grpSpPr>
        <p:sp>
          <p:nvSpPr>
            <p:cNvPr id="23592" name="WordArt 40">
              <a:extLst>
                <a:ext uri="{FF2B5EF4-FFF2-40B4-BE49-F238E27FC236}">
                  <a16:creationId xmlns:a16="http://schemas.microsoft.com/office/drawing/2014/main" id="{571C3479-E2CC-4B71-A126-2EC3F06825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31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  <p:sp>
          <p:nvSpPr>
            <p:cNvPr id="23593" name="WordArt 41">
              <a:extLst>
                <a:ext uri="{FF2B5EF4-FFF2-40B4-BE49-F238E27FC236}">
                  <a16:creationId xmlns:a16="http://schemas.microsoft.com/office/drawing/2014/main" id="{54005B7A-9BB8-4D8A-B15E-E294F38346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31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東成瀬村</a:t>
              </a:r>
            </a:p>
          </p:txBody>
        </p:sp>
      </p:grpSp>
      <p:grpSp>
        <p:nvGrpSpPr>
          <p:cNvPr id="23594" name="Group 42">
            <a:extLst>
              <a:ext uri="{FF2B5EF4-FFF2-40B4-BE49-F238E27FC236}">
                <a16:creationId xmlns:a16="http://schemas.microsoft.com/office/drawing/2014/main" id="{55A38773-EA18-4CD2-B74F-B9D04257EF9E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7234238"/>
            <a:ext cx="396875" cy="133350"/>
            <a:chOff x="1062" y="4315"/>
            <a:chExt cx="250" cy="84"/>
          </a:xfrm>
        </p:grpSpPr>
        <p:sp>
          <p:nvSpPr>
            <p:cNvPr id="23595" name="WordArt 43">
              <a:extLst>
                <a:ext uri="{FF2B5EF4-FFF2-40B4-BE49-F238E27FC236}">
                  <a16:creationId xmlns:a16="http://schemas.microsoft.com/office/drawing/2014/main" id="{97E5EC0F-2EAB-40F4-98F0-AEA6C002EE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  <p:sp>
          <p:nvSpPr>
            <p:cNvPr id="23596" name="WordArt 44">
              <a:extLst>
                <a:ext uri="{FF2B5EF4-FFF2-40B4-BE49-F238E27FC236}">
                  <a16:creationId xmlns:a16="http://schemas.microsoft.com/office/drawing/2014/main" id="{67D2DD7E-4C87-4B42-9A6E-84E15A996D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大仙市</a:t>
              </a:r>
            </a:p>
          </p:txBody>
        </p:sp>
      </p:grpSp>
      <p:grpSp>
        <p:nvGrpSpPr>
          <p:cNvPr id="23597" name="Group 45">
            <a:extLst>
              <a:ext uri="{FF2B5EF4-FFF2-40B4-BE49-F238E27FC236}">
                <a16:creationId xmlns:a16="http://schemas.microsoft.com/office/drawing/2014/main" id="{16B3DE45-3541-4065-A26D-91B50754DDD8}"/>
              </a:ext>
            </a:extLst>
          </p:cNvPr>
          <p:cNvGrpSpPr>
            <a:grpSpLocks/>
          </p:cNvGrpSpPr>
          <p:nvPr/>
        </p:nvGrpSpPr>
        <p:grpSpPr bwMode="auto">
          <a:xfrm>
            <a:off x="4602163" y="9393238"/>
            <a:ext cx="396875" cy="133350"/>
            <a:chOff x="1047" y="5026"/>
            <a:chExt cx="250" cy="84"/>
          </a:xfrm>
        </p:grpSpPr>
        <p:sp>
          <p:nvSpPr>
            <p:cNvPr id="23598" name="WordArt 46">
              <a:extLst>
                <a:ext uri="{FF2B5EF4-FFF2-40B4-BE49-F238E27FC236}">
                  <a16:creationId xmlns:a16="http://schemas.microsoft.com/office/drawing/2014/main" id="{BC5D9BE1-D71E-4EB8-9336-18724939F9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  <p:sp>
          <p:nvSpPr>
            <p:cNvPr id="23599" name="WordArt 47">
              <a:extLst>
                <a:ext uri="{FF2B5EF4-FFF2-40B4-BE49-F238E27FC236}">
                  <a16:creationId xmlns:a16="http://schemas.microsoft.com/office/drawing/2014/main" id="{A0B78293-0D06-4B9B-9C56-300C14F8D7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羽後町</a:t>
              </a:r>
            </a:p>
          </p:txBody>
        </p:sp>
      </p:grpSp>
      <p:grpSp>
        <p:nvGrpSpPr>
          <p:cNvPr id="23600" name="Group 48">
            <a:extLst>
              <a:ext uri="{FF2B5EF4-FFF2-40B4-BE49-F238E27FC236}">
                <a16:creationId xmlns:a16="http://schemas.microsoft.com/office/drawing/2014/main" id="{4785F3D9-DA4A-44D3-B6A3-55DCB469C2A4}"/>
              </a:ext>
            </a:extLst>
          </p:cNvPr>
          <p:cNvGrpSpPr>
            <a:grpSpLocks/>
          </p:cNvGrpSpPr>
          <p:nvPr/>
        </p:nvGrpSpPr>
        <p:grpSpPr bwMode="auto">
          <a:xfrm>
            <a:off x="5322888" y="8315325"/>
            <a:ext cx="396875" cy="133350"/>
            <a:chOff x="684" y="5026"/>
            <a:chExt cx="250" cy="84"/>
          </a:xfrm>
        </p:grpSpPr>
        <p:sp>
          <p:nvSpPr>
            <p:cNvPr id="23601" name="WordArt 49">
              <a:extLst>
                <a:ext uri="{FF2B5EF4-FFF2-40B4-BE49-F238E27FC236}">
                  <a16:creationId xmlns:a16="http://schemas.microsoft.com/office/drawing/2014/main" id="{C97AE9FA-EDA5-457B-8187-45565DCEAB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23602" name="WordArt 50">
              <a:extLst>
                <a:ext uri="{FF2B5EF4-FFF2-40B4-BE49-F238E27FC236}">
                  <a16:creationId xmlns:a16="http://schemas.microsoft.com/office/drawing/2014/main" id="{665704F0-1587-4BC0-AE6B-9437FDFD6E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23603" name="Group 51">
            <a:extLst>
              <a:ext uri="{FF2B5EF4-FFF2-40B4-BE49-F238E27FC236}">
                <a16:creationId xmlns:a16="http://schemas.microsoft.com/office/drawing/2014/main" id="{81E44684-58A9-4885-9476-090727088A16}"/>
              </a:ext>
            </a:extLst>
          </p:cNvPr>
          <p:cNvGrpSpPr>
            <a:grpSpLocks/>
          </p:cNvGrpSpPr>
          <p:nvPr/>
        </p:nvGrpSpPr>
        <p:grpSpPr bwMode="auto">
          <a:xfrm>
            <a:off x="2105025" y="9934575"/>
            <a:ext cx="530225" cy="133350"/>
            <a:chOff x="1515" y="5252"/>
            <a:chExt cx="334" cy="84"/>
          </a:xfrm>
        </p:grpSpPr>
        <p:sp>
          <p:nvSpPr>
            <p:cNvPr id="23604" name="WordArt 52">
              <a:extLst>
                <a:ext uri="{FF2B5EF4-FFF2-40B4-BE49-F238E27FC236}">
                  <a16:creationId xmlns:a16="http://schemas.microsoft.com/office/drawing/2014/main" id="{9BBB7119-6DB6-48D7-9A79-1420EED019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  <p:sp>
          <p:nvSpPr>
            <p:cNvPr id="23605" name="WordArt 53">
              <a:extLst>
                <a:ext uri="{FF2B5EF4-FFF2-40B4-BE49-F238E27FC236}">
                  <a16:creationId xmlns:a16="http://schemas.microsoft.com/office/drawing/2014/main" id="{E8358118-3790-4A9D-8AAA-5CCB89520F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にかほ市</a:t>
              </a:r>
            </a:p>
          </p:txBody>
        </p:sp>
      </p:grpSp>
      <p:grpSp>
        <p:nvGrpSpPr>
          <p:cNvPr id="23606" name="Group 54">
            <a:extLst>
              <a:ext uri="{FF2B5EF4-FFF2-40B4-BE49-F238E27FC236}">
                <a16:creationId xmlns:a16="http://schemas.microsoft.com/office/drawing/2014/main" id="{E903DC54-A005-4A25-8789-3D15093F1ED1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6243638"/>
            <a:ext cx="396875" cy="133350"/>
            <a:chOff x="245" y="3861"/>
            <a:chExt cx="250" cy="84"/>
          </a:xfrm>
        </p:grpSpPr>
        <p:sp>
          <p:nvSpPr>
            <p:cNvPr id="23607" name="WordArt 55">
              <a:extLst>
                <a:ext uri="{FF2B5EF4-FFF2-40B4-BE49-F238E27FC236}">
                  <a16:creationId xmlns:a16="http://schemas.microsoft.com/office/drawing/2014/main" id="{E495AB21-6275-40FF-8690-3FC6FC17D5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  <p:sp>
          <p:nvSpPr>
            <p:cNvPr id="23608" name="WordArt 56">
              <a:extLst>
                <a:ext uri="{FF2B5EF4-FFF2-40B4-BE49-F238E27FC236}">
                  <a16:creationId xmlns:a16="http://schemas.microsoft.com/office/drawing/2014/main" id="{6D0950E7-1712-4A71-93E8-17E8F7952F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秋田市</a:t>
              </a:r>
            </a:p>
          </p:txBody>
        </p:sp>
      </p:grpSp>
      <p:grpSp>
        <p:nvGrpSpPr>
          <p:cNvPr id="23609" name="Group 57">
            <a:extLst>
              <a:ext uri="{FF2B5EF4-FFF2-40B4-BE49-F238E27FC236}">
                <a16:creationId xmlns:a16="http://schemas.microsoft.com/office/drawing/2014/main" id="{92583C5A-2A22-4466-AF43-E0551E013914}"/>
              </a:ext>
            </a:extLst>
          </p:cNvPr>
          <p:cNvGrpSpPr>
            <a:grpSpLocks/>
          </p:cNvGrpSpPr>
          <p:nvPr/>
        </p:nvGrpSpPr>
        <p:grpSpPr bwMode="auto">
          <a:xfrm>
            <a:off x="5772150" y="5794375"/>
            <a:ext cx="396875" cy="133350"/>
            <a:chOff x="268" y="4572"/>
            <a:chExt cx="250" cy="84"/>
          </a:xfrm>
        </p:grpSpPr>
        <p:sp>
          <p:nvSpPr>
            <p:cNvPr id="23610" name="WordArt 58">
              <a:extLst>
                <a:ext uri="{FF2B5EF4-FFF2-40B4-BE49-F238E27FC236}">
                  <a16:creationId xmlns:a16="http://schemas.microsoft.com/office/drawing/2014/main" id="{52E628A9-9F17-4D1C-94B5-051F03709B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  <p:sp>
          <p:nvSpPr>
            <p:cNvPr id="23611" name="WordArt 59">
              <a:extLst>
                <a:ext uri="{FF2B5EF4-FFF2-40B4-BE49-F238E27FC236}">
                  <a16:creationId xmlns:a16="http://schemas.microsoft.com/office/drawing/2014/main" id="{70DE6012-C29E-4034-B040-DA3908DDCD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仙北市</a:t>
              </a:r>
            </a:p>
          </p:txBody>
        </p:sp>
      </p:grpSp>
      <p:grpSp>
        <p:nvGrpSpPr>
          <p:cNvPr id="23612" name="Group 60">
            <a:extLst>
              <a:ext uri="{FF2B5EF4-FFF2-40B4-BE49-F238E27FC236}">
                <a16:creationId xmlns:a16="http://schemas.microsoft.com/office/drawing/2014/main" id="{FF62624E-1485-4502-AD9F-6C4DBA944237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2462213"/>
            <a:ext cx="396875" cy="133350"/>
            <a:chOff x="676" y="3861"/>
            <a:chExt cx="250" cy="84"/>
          </a:xfrm>
        </p:grpSpPr>
        <p:sp>
          <p:nvSpPr>
            <p:cNvPr id="23613" name="WordArt 61">
              <a:extLst>
                <a:ext uri="{FF2B5EF4-FFF2-40B4-BE49-F238E27FC236}">
                  <a16:creationId xmlns:a16="http://schemas.microsoft.com/office/drawing/2014/main" id="{BE0B287C-5539-45D8-8624-D4146D6631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" y="38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  <p:sp>
          <p:nvSpPr>
            <p:cNvPr id="23614" name="WordArt 62">
              <a:extLst>
                <a:ext uri="{FF2B5EF4-FFF2-40B4-BE49-F238E27FC236}">
                  <a16:creationId xmlns:a16="http://schemas.microsoft.com/office/drawing/2014/main" id="{36BCAFCD-5B73-4F2C-9A38-B90C83DC14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7" y="38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能代市</a:t>
              </a:r>
            </a:p>
          </p:txBody>
        </p:sp>
      </p:grpSp>
      <p:grpSp>
        <p:nvGrpSpPr>
          <p:cNvPr id="23615" name="Group 63">
            <a:extLst>
              <a:ext uri="{FF2B5EF4-FFF2-40B4-BE49-F238E27FC236}">
                <a16:creationId xmlns:a16="http://schemas.microsoft.com/office/drawing/2014/main" id="{A9E85649-CBA1-48E3-A3D8-A71E0B7C26C5}"/>
              </a:ext>
            </a:extLst>
          </p:cNvPr>
          <p:cNvGrpSpPr>
            <a:grpSpLocks/>
          </p:cNvGrpSpPr>
          <p:nvPr/>
        </p:nvGrpSpPr>
        <p:grpSpPr bwMode="auto">
          <a:xfrm>
            <a:off x="4175125" y="4352925"/>
            <a:ext cx="530225" cy="133350"/>
            <a:chOff x="1515" y="4118"/>
            <a:chExt cx="334" cy="84"/>
          </a:xfrm>
        </p:grpSpPr>
        <p:sp>
          <p:nvSpPr>
            <p:cNvPr id="23616" name="WordArt 64">
              <a:extLst>
                <a:ext uri="{FF2B5EF4-FFF2-40B4-BE49-F238E27FC236}">
                  <a16:creationId xmlns:a16="http://schemas.microsoft.com/office/drawing/2014/main" id="{C557A595-1EB6-4293-8EA3-D43DD56289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1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  <p:sp>
          <p:nvSpPr>
            <p:cNvPr id="23617" name="WordArt 65">
              <a:extLst>
                <a:ext uri="{FF2B5EF4-FFF2-40B4-BE49-F238E27FC236}">
                  <a16:creationId xmlns:a16="http://schemas.microsoft.com/office/drawing/2014/main" id="{0FFF7E03-025F-4527-B74C-9E53C10DCE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1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上小阿仁村</a:t>
              </a:r>
            </a:p>
          </p:txBody>
        </p:sp>
      </p:grpSp>
      <p:grpSp>
        <p:nvGrpSpPr>
          <p:cNvPr id="23618" name="Group 66">
            <a:extLst>
              <a:ext uri="{FF2B5EF4-FFF2-40B4-BE49-F238E27FC236}">
                <a16:creationId xmlns:a16="http://schemas.microsoft.com/office/drawing/2014/main" id="{12A023AA-100F-4B60-94D4-56EBF612CF8D}"/>
              </a:ext>
            </a:extLst>
          </p:cNvPr>
          <p:cNvGrpSpPr>
            <a:grpSpLocks/>
          </p:cNvGrpSpPr>
          <p:nvPr/>
        </p:nvGrpSpPr>
        <p:grpSpPr bwMode="auto">
          <a:xfrm>
            <a:off x="1454150" y="4354513"/>
            <a:ext cx="396875" cy="133350"/>
            <a:chOff x="699" y="4118"/>
            <a:chExt cx="250" cy="84"/>
          </a:xfrm>
        </p:grpSpPr>
        <p:sp>
          <p:nvSpPr>
            <p:cNvPr id="23619" name="WordArt 67">
              <a:extLst>
                <a:ext uri="{FF2B5EF4-FFF2-40B4-BE49-F238E27FC236}">
                  <a16:creationId xmlns:a16="http://schemas.microsoft.com/office/drawing/2014/main" id="{ED5C8CB1-B1EA-4FD4-B6EB-8940BA5F05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BB4C3354-E771-4D3B-A501-075AB600B0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男鹿市</a:t>
              </a:r>
            </a:p>
          </p:txBody>
        </p:sp>
      </p:grpSp>
      <p:grpSp>
        <p:nvGrpSpPr>
          <p:cNvPr id="23621" name="Group 69">
            <a:extLst>
              <a:ext uri="{FF2B5EF4-FFF2-40B4-BE49-F238E27FC236}">
                <a16:creationId xmlns:a16="http://schemas.microsoft.com/office/drawing/2014/main" id="{67355EA2-2426-46D0-A47E-03A5E8622B38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4622800"/>
            <a:ext cx="396875" cy="133350"/>
            <a:chOff x="699" y="4315"/>
            <a:chExt cx="250" cy="84"/>
          </a:xfrm>
        </p:grpSpPr>
        <p:sp>
          <p:nvSpPr>
            <p:cNvPr id="23622" name="WordArt 70">
              <a:extLst>
                <a:ext uri="{FF2B5EF4-FFF2-40B4-BE49-F238E27FC236}">
                  <a16:creationId xmlns:a16="http://schemas.microsoft.com/office/drawing/2014/main" id="{160591EE-0326-4FAD-8439-3B63878664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8D2CCF36-DB4B-40A8-A635-DF4146443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潟上市</a:t>
              </a:r>
            </a:p>
          </p:txBody>
        </p:sp>
      </p:grpSp>
      <p:grpSp>
        <p:nvGrpSpPr>
          <p:cNvPr id="23624" name="Group 72">
            <a:extLst>
              <a:ext uri="{FF2B5EF4-FFF2-40B4-BE49-F238E27FC236}">
                <a16:creationId xmlns:a16="http://schemas.microsoft.com/office/drawing/2014/main" id="{87E0C0B4-76E4-42CE-87D0-961F20200DB6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4375150"/>
            <a:ext cx="530225" cy="133350"/>
            <a:chOff x="1515" y="4572"/>
            <a:chExt cx="334" cy="84"/>
          </a:xfrm>
        </p:grpSpPr>
        <p:sp>
          <p:nvSpPr>
            <p:cNvPr id="23625" name="WordArt 73">
              <a:extLst>
                <a:ext uri="{FF2B5EF4-FFF2-40B4-BE49-F238E27FC236}">
                  <a16:creationId xmlns:a16="http://schemas.microsoft.com/office/drawing/2014/main" id="{E0254200-FB88-496F-840B-11D4DF86AE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5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F12A76D9-B0D8-4922-92EB-0DC7FE682D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16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五城目町</a:t>
              </a:r>
            </a:p>
          </p:txBody>
        </p:sp>
      </p:grpSp>
      <p:grpSp>
        <p:nvGrpSpPr>
          <p:cNvPr id="23627" name="Group 75">
            <a:extLst>
              <a:ext uri="{FF2B5EF4-FFF2-40B4-BE49-F238E27FC236}">
                <a16:creationId xmlns:a16="http://schemas.microsoft.com/office/drawing/2014/main" id="{612E94B3-B6FE-423B-9B9F-026B5D2F6575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3273425"/>
            <a:ext cx="396875" cy="133350"/>
            <a:chOff x="1062" y="4572"/>
            <a:chExt cx="250" cy="84"/>
          </a:xfrm>
        </p:grpSpPr>
        <p:sp>
          <p:nvSpPr>
            <p:cNvPr id="23628" name="WordArt 76">
              <a:extLst>
                <a:ext uri="{FF2B5EF4-FFF2-40B4-BE49-F238E27FC236}">
                  <a16:creationId xmlns:a16="http://schemas.microsoft.com/office/drawing/2014/main" id="{B7BE230E-E003-4E47-B96C-648200287A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2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DC55DB8F-CD70-49C2-A05B-067BE71654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3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三種町</a:t>
              </a:r>
            </a:p>
          </p:txBody>
        </p:sp>
      </p:grpSp>
      <p:grpSp>
        <p:nvGrpSpPr>
          <p:cNvPr id="23630" name="Group 78">
            <a:extLst>
              <a:ext uri="{FF2B5EF4-FFF2-40B4-BE49-F238E27FC236}">
                <a16:creationId xmlns:a16="http://schemas.microsoft.com/office/drawing/2014/main" id="{3902B91D-7885-4FF9-A456-F2C68373BD75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842963"/>
            <a:ext cx="396875" cy="133350"/>
            <a:chOff x="699" y="4572"/>
            <a:chExt cx="250" cy="84"/>
          </a:xfrm>
        </p:grpSpPr>
        <p:sp>
          <p:nvSpPr>
            <p:cNvPr id="23631" name="WordArt 79">
              <a:extLst>
                <a:ext uri="{FF2B5EF4-FFF2-40B4-BE49-F238E27FC236}">
                  <a16:creationId xmlns:a16="http://schemas.microsoft.com/office/drawing/2014/main" id="{6324BFE4-7610-4953-BCB1-E95361DD62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7F0245FC-9D07-4831-BBF7-A8BB28066F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小坂町</a:t>
              </a:r>
            </a:p>
          </p:txBody>
        </p:sp>
      </p:grpSp>
      <p:grpSp>
        <p:nvGrpSpPr>
          <p:cNvPr id="23633" name="Group 81">
            <a:extLst>
              <a:ext uri="{FF2B5EF4-FFF2-40B4-BE49-F238E27FC236}">
                <a16:creationId xmlns:a16="http://schemas.microsoft.com/office/drawing/2014/main" id="{29819D6D-D060-45C2-8568-6C88ED501B34}"/>
              </a:ext>
            </a:extLst>
          </p:cNvPr>
          <p:cNvGrpSpPr>
            <a:grpSpLocks/>
          </p:cNvGrpSpPr>
          <p:nvPr/>
        </p:nvGrpSpPr>
        <p:grpSpPr bwMode="auto">
          <a:xfrm>
            <a:off x="5614988" y="3724275"/>
            <a:ext cx="530225" cy="133350"/>
            <a:chOff x="1500" y="4768"/>
            <a:chExt cx="334" cy="84"/>
          </a:xfrm>
        </p:grpSpPr>
        <p:sp>
          <p:nvSpPr>
            <p:cNvPr id="23634" name="WordArt 82">
              <a:extLst>
                <a:ext uri="{FF2B5EF4-FFF2-40B4-BE49-F238E27FC236}">
                  <a16:creationId xmlns:a16="http://schemas.microsoft.com/office/drawing/2014/main" id="{E6CFC8CD-3975-40C7-9DE2-E7A0665D2C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3331C7D3-EA01-498D-A56B-3F9D346F6B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北秋田市</a:t>
              </a:r>
            </a:p>
          </p:txBody>
        </p:sp>
      </p:grpSp>
      <p:grpSp>
        <p:nvGrpSpPr>
          <p:cNvPr id="23636" name="Group 84">
            <a:extLst>
              <a:ext uri="{FF2B5EF4-FFF2-40B4-BE49-F238E27FC236}">
                <a16:creationId xmlns:a16="http://schemas.microsoft.com/office/drawing/2014/main" id="{D5A20728-3D72-453B-BCCC-D77695815559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4622800"/>
            <a:ext cx="396875" cy="133350"/>
            <a:chOff x="1047" y="4768"/>
            <a:chExt cx="250" cy="84"/>
          </a:xfrm>
        </p:grpSpPr>
        <p:sp>
          <p:nvSpPr>
            <p:cNvPr id="23637" name="WordArt 85">
              <a:extLst>
                <a:ext uri="{FF2B5EF4-FFF2-40B4-BE49-F238E27FC236}">
                  <a16:creationId xmlns:a16="http://schemas.microsoft.com/office/drawing/2014/main" id="{A11AB5E1-09B0-41B9-83F6-95D977C6EF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7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DAF84FD3-8EE5-4161-A206-2C8140E3DA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井川町</a:t>
              </a:r>
            </a:p>
          </p:txBody>
        </p:sp>
      </p:grpSp>
      <p:grpSp>
        <p:nvGrpSpPr>
          <p:cNvPr id="23639" name="Group 87">
            <a:extLst>
              <a:ext uri="{FF2B5EF4-FFF2-40B4-BE49-F238E27FC236}">
                <a16:creationId xmlns:a16="http://schemas.microsoft.com/office/drawing/2014/main" id="{5910F1BA-C94C-405F-BB53-9DE01DA0F79E}"/>
              </a:ext>
            </a:extLst>
          </p:cNvPr>
          <p:cNvGrpSpPr>
            <a:grpSpLocks/>
          </p:cNvGrpSpPr>
          <p:nvPr/>
        </p:nvGrpSpPr>
        <p:grpSpPr bwMode="auto">
          <a:xfrm>
            <a:off x="2981325" y="1292225"/>
            <a:ext cx="396875" cy="133350"/>
            <a:chOff x="684" y="4768"/>
            <a:chExt cx="250" cy="84"/>
          </a:xfrm>
        </p:grpSpPr>
        <p:sp>
          <p:nvSpPr>
            <p:cNvPr id="23640" name="WordArt 88">
              <a:extLst>
                <a:ext uri="{FF2B5EF4-FFF2-40B4-BE49-F238E27FC236}">
                  <a16:creationId xmlns:a16="http://schemas.microsoft.com/office/drawing/2014/main" id="{A6EE4FF2-81BF-4103-8033-A1D3993BC8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4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9C20D5DA-9B33-4690-B8A5-1562427D77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八峰町</a:t>
              </a:r>
            </a:p>
          </p:txBody>
        </p:sp>
      </p:grpSp>
      <p:grpSp>
        <p:nvGrpSpPr>
          <p:cNvPr id="23642" name="Group 90">
            <a:extLst>
              <a:ext uri="{FF2B5EF4-FFF2-40B4-BE49-F238E27FC236}">
                <a16:creationId xmlns:a16="http://schemas.microsoft.com/office/drawing/2014/main" id="{D3A6CD12-076B-4D23-89C8-04F855E77699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3925888"/>
            <a:ext cx="530225" cy="133350"/>
            <a:chOff x="1500" y="5026"/>
            <a:chExt cx="334" cy="84"/>
          </a:xfrm>
        </p:grpSpPr>
        <p:sp>
          <p:nvSpPr>
            <p:cNvPr id="23643" name="WordArt 91">
              <a:extLst>
                <a:ext uri="{FF2B5EF4-FFF2-40B4-BE49-F238E27FC236}">
                  <a16:creationId xmlns:a16="http://schemas.microsoft.com/office/drawing/2014/main" id="{969736F3-2E2C-416F-AA5A-62E134AABA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0" y="5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B6759989-20A2-4DD2-AB75-2B865AA996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1" y="5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八郎潟町</a:t>
              </a:r>
            </a:p>
          </p:txBody>
        </p:sp>
      </p:grpSp>
      <p:grpSp>
        <p:nvGrpSpPr>
          <p:cNvPr id="23645" name="Group 93">
            <a:extLst>
              <a:ext uri="{FF2B5EF4-FFF2-40B4-BE49-F238E27FC236}">
                <a16:creationId xmlns:a16="http://schemas.microsoft.com/office/drawing/2014/main" id="{91481C71-92D2-4EFE-832F-8A0DC5C31056}"/>
              </a:ext>
            </a:extLst>
          </p:cNvPr>
          <p:cNvGrpSpPr>
            <a:grpSpLocks/>
          </p:cNvGrpSpPr>
          <p:nvPr/>
        </p:nvGrpSpPr>
        <p:grpSpPr bwMode="auto">
          <a:xfrm>
            <a:off x="5683250" y="1473200"/>
            <a:ext cx="396875" cy="133350"/>
            <a:chOff x="268" y="4118"/>
            <a:chExt cx="250" cy="84"/>
          </a:xfrm>
        </p:grpSpPr>
        <p:sp>
          <p:nvSpPr>
            <p:cNvPr id="23646" name="WordArt 94">
              <a:extLst>
                <a:ext uri="{FF2B5EF4-FFF2-40B4-BE49-F238E27FC236}">
                  <a16:creationId xmlns:a16="http://schemas.microsoft.com/office/drawing/2014/main" id="{F3BE59AE-FA80-49CF-9AB7-B9D43C8D7B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E80CED8F-173C-4C6A-8FB6-47D0F9CE95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大館市</a:t>
              </a:r>
            </a:p>
          </p:txBody>
        </p:sp>
      </p:grpSp>
      <p:grpSp>
        <p:nvGrpSpPr>
          <p:cNvPr id="23648" name="Group 96">
            <a:extLst>
              <a:ext uri="{FF2B5EF4-FFF2-40B4-BE49-F238E27FC236}">
                <a16:creationId xmlns:a16="http://schemas.microsoft.com/office/drawing/2014/main" id="{20735E61-0D83-4422-8C90-1AA7EFEC16AE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2822575"/>
            <a:ext cx="396875" cy="133350"/>
            <a:chOff x="268" y="4315"/>
            <a:chExt cx="250" cy="84"/>
          </a:xfrm>
        </p:grpSpPr>
        <p:sp>
          <p:nvSpPr>
            <p:cNvPr id="23649" name="WordArt 97">
              <a:extLst>
                <a:ext uri="{FF2B5EF4-FFF2-40B4-BE49-F238E27FC236}">
                  <a16:creationId xmlns:a16="http://schemas.microsoft.com/office/drawing/2014/main" id="{072B217B-7072-4BAE-980D-9291285675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  <p:sp>
          <p:nvSpPr>
            <p:cNvPr id="23650" name="WordArt 98">
              <a:extLst>
                <a:ext uri="{FF2B5EF4-FFF2-40B4-BE49-F238E27FC236}">
                  <a16:creationId xmlns:a16="http://schemas.microsoft.com/office/drawing/2014/main" id="{A18E8DF2-E0CC-4444-B4AC-36B6517033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鹿角市</a:t>
              </a:r>
            </a:p>
          </p:txBody>
        </p:sp>
      </p:grpSp>
      <p:grpSp>
        <p:nvGrpSpPr>
          <p:cNvPr id="23651" name="Group 99">
            <a:extLst>
              <a:ext uri="{FF2B5EF4-FFF2-40B4-BE49-F238E27FC236}">
                <a16:creationId xmlns:a16="http://schemas.microsoft.com/office/drawing/2014/main" id="{9458CC35-9E28-41C1-BB29-4E3527C4B366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1293813"/>
            <a:ext cx="396875" cy="133350"/>
            <a:chOff x="253" y="4768"/>
            <a:chExt cx="250" cy="84"/>
          </a:xfrm>
        </p:grpSpPr>
        <p:sp>
          <p:nvSpPr>
            <p:cNvPr id="23652" name="WordArt 100">
              <a:extLst>
                <a:ext uri="{FF2B5EF4-FFF2-40B4-BE49-F238E27FC236}">
                  <a16:creationId xmlns:a16="http://schemas.microsoft.com/office/drawing/2014/main" id="{C4814241-A845-430B-B86A-E3EF656FF4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  <p:sp>
          <p:nvSpPr>
            <p:cNvPr id="23653" name="WordArt 101">
              <a:extLst>
                <a:ext uri="{FF2B5EF4-FFF2-40B4-BE49-F238E27FC236}">
                  <a16:creationId xmlns:a16="http://schemas.microsoft.com/office/drawing/2014/main" id="{9AD06235-E9E8-4718-9F2D-40F1C2EB5F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藤里町</a:t>
              </a:r>
            </a:p>
          </p:txBody>
        </p:sp>
      </p:grpSp>
      <p:grpSp>
        <p:nvGrpSpPr>
          <p:cNvPr id="23654" name="Group 102">
            <a:extLst>
              <a:ext uri="{FF2B5EF4-FFF2-40B4-BE49-F238E27FC236}">
                <a16:creationId xmlns:a16="http://schemas.microsoft.com/office/drawing/2014/main" id="{743C35BF-8F9E-4E5E-A51E-148268BA602F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3903663"/>
            <a:ext cx="396875" cy="133350"/>
            <a:chOff x="253" y="5026"/>
            <a:chExt cx="250" cy="84"/>
          </a:xfrm>
        </p:grpSpPr>
        <p:sp>
          <p:nvSpPr>
            <p:cNvPr id="23655" name="WordArt 103">
              <a:extLst>
                <a:ext uri="{FF2B5EF4-FFF2-40B4-BE49-F238E27FC236}">
                  <a16:creationId xmlns:a16="http://schemas.microsoft.com/office/drawing/2014/main" id="{4CD15546-26C7-4C85-99D2-81D7B7DB3C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3" y="5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  <p:sp>
          <p:nvSpPr>
            <p:cNvPr id="23656" name="WordArt 104">
              <a:extLst>
                <a:ext uri="{FF2B5EF4-FFF2-40B4-BE49-F238E27FC236}">
                  <a16:creationId xmlns:a16="http://schemas.microsoft.com/office/drawing/2014/main" id="{1E6DE8D7-188C-4EB7-B5AC-9CFE8376A9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4" y="5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大潟村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464</Words>
  <PresentationFormat>A3 297x420 mm</PresentationFormat>
  <Paragraphs>400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秋田県の地図</dc:title>
  <dc:subject>秋田県の地図</dc:subject>
  <dc:creator>digipot.net</dc:creator>
  <cp:revision>1</cp:revision>
  <dcterms:created xsi:type="dcterms:W3CDTF">2011-09-01T12:09:10Z</dcterms:created>
  <dcterms:modified xsi:type="dcterms:W3CDTF">2019-01-28T02:04:52Z</dcterms:modified>
  <cp:version>1</cp:version>
</cp:coreProperties>
</file>